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1" r:id="rId4"/>
    <p:sldId id="267" r:id="rId5"/>
    <p:sldId id="273" r:id="rId6"/>
    <p:sldId id="268" r:id="rId7"/>
    <p:sldId id="266" r:id="rId8"/>
    <p:sldId id="275" r:id="rId9"/>
    <p:sldId id="262" r:id="rId10"/>
    <p:sldId id="276" r:id="rId11"/>
    <p:sldId id="272" r:id="rId12"/>
    <p:sldId id="270" r:id="rId13"/>
    <p:sldId id="284" r:id="rId14"/>
    <p:sldId id="285" r:id="rId15"/>
    <p:sldId id="263" r:id="rId16"/>
    <p:sldId id="274" r:id="rId17"/>
    <p:sldId id="271" r:id="rId18"/>
    <p:sldId id="278" r:id="rId19"/>
    <p:sldId id="269" r:id="rId20"/>
    <p:sldId id="277" r:id="rId21"/>
    <p:sldId id="264" r:id="rId22"/>
    <p:sldId id="283" r:id="rId23"/>
    <p:sldId id="279" r:id="rId24"/>
    <p:sldId id="280" r:id="rId25"/>
    <p:sldId id="281" r:id="rId26"/>
    <p:sldId id="282" r:id="rId27"/>
    <p:sldId id="265" r:id="rId28"/>
    <p:sldId id="286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2" autoAdjust="0"/>
    <p:restoredTop sz="94660"/>
  </p:normalViewPr>
  <p:slideViewPr>
    <p:cSldViewPr snapToGrid="0">
      <p:cViewPr>
        <p:scale>
          <a:sx n="66" d="100"/>
          <a:sy n="66" d="100"/>
        </p:scale>
        <p:origin x="1524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95718-C451-4D54-945C-69CE6C5B854B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27E0-1AC3-4591-B0ED-C2ECEE334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317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封面主标题字体为【方正华隶</a:t>
            </a:r>
            <a:r>
              <a:rPr lang="en-US" altLang="zh-CN" dirty="0"/>
              <a:t>_GBK </a:t>
            </a:r>
            <a:r>
              <a:rPr lang="zh-CN" altLang="en-US" dirty="0"/>
              <a:t>】</a:t>
            </a:r>
          </a:p>
          <a:p>
            <a:pPr algn="l"/>
            <a:r>
              <a:rPr lang="zh-CN" altLang="en-US" dirty="0"/>
              <a:t>（为保持标题美观，将标题保存为图片，但仍在该页PPT下方保存了源字体格式及样式（按住ctrl+滚动鼠标滚轮即可放大缩小）），</a:t>
            </a:r>
          </a:p>
          <a:p>
            <a:pPr algn="l"/>
            <a:r>
              <a:rPr lang="zh-CN" altLang="en-US" dirty="0"/>
              <a:t>若您要做出更改，请前往【</a:t>
            </a:r>
            <a:r>
              <a:rPr lang="en-US" altLang="zh-CN" dirty="0"/>
              <a:t>http://fonts.mobanwang.com/200908/4889.html</a:t>
            </a:r>
            <a:r>
              <a:rPr lang="zh-CN" altLang="en-US" dirty="0"/>
              <a:t>】下载并安装该字体，并在重启PPT之后在该页面下方的原字体上做出修改，以获得该效果。</a:t>
            </a:r>
          </a:p>
          <a:p>
            <a:pPr algn="l"/>
            <a:r>
              <a:rPr lang="zh-CN" altLang="en-US" dirty="0"/>
              <a:t>祝您讲演顺利~</a:t>
            </a: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27E0-1AC3-4591-B0ED-C2ECEE3349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50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9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276" y="1994687"/>
            <a:ext cx="7291448" cy="1926503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2840551" y="6858000"/>
            <a:ext cx="63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latin typeface="方正华隶_GBK" panose="03000509000000000000" pitchFamily="65" charset="-122"/>
                <a:ea typeface="方正华隶_GBK" panose="03000509000000000000" pitchFamily="65" charset="-122"/>
              </a:rPr>
              <a:t>毕业论文答辩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3003680" y="3293706"/>
            <a:ext cx="6184641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 txBox="1"/>
          <p:nvPr/>
        </p:nvSpPr>
        <p:spPr>
          <a:xfrm>
            <a:off x="3003680" y="3342758"/>
            <a:ext cx="61846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262626"/>
                </a:solidFill>
                <a:latin typeface="+mn-ea"/>
              </a:rPr>
              <a:t>Power Point Template of Graduation Thesis 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444240" y="3676805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ym typeface="Arial" panose="020B0604020202020204" pitchFamily="34" charset="0"/>
              </a:rPr>
              <a:t>该原创</a:t>
            </a:r>
            <a:r>
              <a:rPr lang="en-US" altLang="zh-CN" dirty="0">
                <a:sym typeface="Arial" panose="020B0604020202020204" pitchFamily="34" charset="0"/>
              </a:rPr>
              <a:t>PPT</a:t>
            </a:r>
            <a:r>
              <a:rPr lang="zh-CN" altLang="en-US" dirty="0"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ym typeface="Arial" panose="020B0604020202020204" pitchFamily="34" charset="0"/>
              </a:rPr>
              <a:t>PPT</a:t>
            </a:r>
            <a:r>
              <a:rPr lang="zh-CN" altLang="en-US" dirty="0">
                <a:sym typeface="Arial" panose="020B0604020202020204" pitchFamily="34" charset="0"/>
              </a:rPr>
              <a:t>。</a:t>
            </a:r>
            <a:endParaRPr lang="zh-CN" altLang="en-US" dirty="0"/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8833758" y="3861471"/>
            <a:ext cx="2635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3180651" y="3861471"/>
            <a:ext cx="2635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 txBox="1"/>
          <p:nvPr/>
        </p:nvSpPr>
        <p:spPr>
          <a:xfrm>
            <a:off x="3861323" y="4045093"/>
            <a:ext cx="227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答辩人：趣你的</a:t>
            </a:r>
            <a:r>
              <a:rPr lang="en-US" altLang="zh-CN" dirty="0"/>
              <a:t>PPT</a:t>
            </a:r>
          </a:p>
          <a:p>
            <a:pPr algn="ctr"/>
            <a:endParaRPr lang="zh-CN" altLang="en-US" dirty="0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312470" y="4045093"/>
            <a:ext cx="243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指导师：趣你的</a:t>
            </a:r>
            <a:r>
              <a:rPr lang="en-US" altLang="zh-CN" dirty="0"/>
              <a:t>PPT</a:t>
            </a:r>
          </a:p>
          <a:p>
            <a:pPr algn="ctr"/>
            <a:endParaRPr lang="zh-CN" altLang="en-US" dirty="0"/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785049" y="1611705"/>
            <a:ext cx="262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/>
              <a:t>2017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697617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5499529" y="1381427"/>
            <a:ext cx="1552171" cy="1338079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0800000">
            <a:off x="5499531" y="2782073"/>
            <a:ext cx="1552171" cy="13380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14400000">
            <a:off x="6146354" y="3132179"/>
            <a:ext cx="1552171" cy="1338079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4400000">
            <a:off x="4467910" y="3132179"/>
            <a:ext cx="1552171" cy="13380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965778" y="3452862"/>
            <a:ext cx="256533" cy="361336"/>
          </a:xfrm>
          <a:custGeom>
            <a:avLst/>
            <a:gdLst/>
            <a:ahLst/>
            <a:cxnLst>
              <a:cxn ang="0">
                <a:pos x="80" y="225"/>
              </a:cxn>
              <a:cxn ang="0">
                <a:pos x="0" y="143"/>
              </a:cxn>
              <a:cxn ang="0">
                <a:pos x="78" y="0"/>
              </a:cxn>
              <a:cxn ang="0">
                <a:pos x="160" y="143"/>
              </a:cxn>
              <a:cxn ang="0">
                <a:pos x="80" y="225"/>
              </a:cxn>
            </a:cxnLst>
            <a:rect l="0" t="0" r="r" b="b"/>
            <a:pathLst>
              <a:path w="160" h="225">
                <a:moveTo>
                  <a:pt x="80" y="225"/>
                </a:moveTo>
                <a:cubicBezTo>
                  <a:pt x="37" y="225"/>
                  <a:pt x="0" y="189"/>
                  <a:pt x="0" y="143"/>
                </a:cubicBezTo>
                <a:cubicBezTo>
                  <a:pt x="0" y="101"/>
                  <a:pt x="78" y="0"/>
                  <a:pt x="78" y="0"/>
                </a:cubicBezTo>
                <a:cubicBezTo>
                  <a:pt x="78" y="0"/>
                  <a:pt x="160" y="99"/>
                  <a:pt x="160" y="143"/>
                </a:cubicBezTo>
                <a:cubicBezTo>
                  <a:pt x="160" y="188"/>
                  <a:pt x="122" y="225"/>
                  <a:pt x="80" y="22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39015" y="3452862"/>
            <a:ext cx="409826" cy="359771"/>
          </a:xfrm>
          <a:custGeom>
            <a:avLst/>
            <a:gdLst/>
            <a:ahLst/>
            <a:cxnLst>
              <a:cxn ang="0">
                <a:pos x="249" y="123"/>
              </a:cxn>
              <a:cxn ang="0">
                <a:pos x="133" y="171"/>
              </a:cxn>
              <a:cxn ang="0">
                <a:pos x="133" y="171"/>
              </a:cxn>
              <a:cxn ang="0">
                <a:pos x="123" y="171"/>
              </a:cxn>
              <a:cxn ang="0">
                <a:pos x="123" y="171"/>
              </a:cxn>
              <a:cxn ang="0">
                <a:pos x="7" y="123"/>
              </a:cxn>
              <a:cxn ang="0">
                <a:pos x="0" y="112"/>
              </a:cxn>
              <a:cxn ang="0">
                <a:pos x="17" y="101"/>
              </a:cxn>
              <a:cxn ang="0">
                <a:pos x="17" y="101"/>
              </a:cxn>
              <a:cxn ang="0">
                <a:pos x="128" y="147"/>
              </a:cxn>
              <a:cxn ang="0">
                <a:pos x="239" y="101"/>
              </a:cxn>
              <a:cxn ang="0">
                <a:pos x="239" y="101"/>
              </a:cxn>
              <a:cxn ang="0">
                <a:pos x="256" y="112"/>
              </a:cxn>
              <a:cxn ang="0">
                <a:pos x="249" y="71"/>
              </a:cxn>
              <a:cxn ang="0">
                <a:pos x="133" y="119"/>
              </a:cxn>
              <a:cxn ang="0">
                <a:pos x="133" y="119"/>
              </a:cxn>
              <a:cxn ang="0">
                <a:pos x="128" y="120"/>
              </a:cxn>
              <a:cxn ang="0">
                <a:pos x="123" y="119"/>
              </a:cxn>
              <a:cxn ang="0">
                <a:pos x="123" y="119"/>
              </a:cxn>
              <a:cxn ang="0">
                <a:pos x="7" y="71"/>
              </a:cxn>
              <a:cxn ang="0">
                <a:pos x="7" y="49"/>
              </a:cxn>
              <a:cxn ang="0">
                <a:pos x="123" y="1"/>
              </a:cxn>
              <a:cxn ang="0">
                <a:pos x="123" y="1"/>
              </a:cxn>
              <a:cxn ang="0">
                <a:pos x="128" y="0"/>
              </a:cxn>
              <a:cxn ang="0">
                <a:pos x="133" y="1"/>
              </a:cxn>
              <a:cxn ang="0">
                <a:pos x="133" y="1"/>
              </a:cxn>
              <a:cxn ang="0">
                <a:pos x="249" y="49"/>
              </a:cxn>
              <a:cxn ang="0">
                <a:pos x="249" y="71"/>
              </a:cxn>
              <a:cxn ang="0">
                <a:pos x="17" y="153"/>
              </a:cxn>
              <a:cxn ang="0">
                <a:pos x="17" y="153"/>
              </a:cxn>
              <a:cxn ang="0">
                <a:pos x="128" y="199"/>
              </a:cxn>
              <a:cxn ang="0">
                <a:pos x="239" y="153"/>
              </a:cxn>
              <a:cxn ang="0">
                <a:pos x="239" y="153"/>
              </a:cxn>
              <a:cxn ang="0">
                <a:pos x="256" y="164"/>
              </a:cxn>
              <a:cxn ang="0">
                <a:pos x="249" y="175"/>
              </a:cxn>
              <a:cxn ang="0">
                <a:pos x="133" y="223"/>
              </a:cxn>
              <a:cxn ang="0">
                <a:pos x="133" y="223"/>
              </a:cxn>
              <a:cxn ang="0">
                <a:pos x="123" y="223"/>
              </a:cxn>
              <a:cxn ang="0">
                <a:pos x="123" y="223"/>
              </a:cxn>
              <a:cxn ang="0">
                <a:pos x="7" y="175"/>
              </a:cxn>
              <a:cxn ang="0">
                <a:pos x="0" y="164"/>
              </a:cxn>
            </a:cxnLst>
            <a:rect l="0" t="0" r="r" b="b"/>
            <a:pathLst>
              <a:path w="256" h="224">
                <a:moveTo>
                  <a:pt x="249" y="123"/>
                </a:moveTo>
                <a:cubicBezTo>
                  <a:pt x="249" y="123"/>
                  <a:pt x="249" y="123"/>
                  <a:pt x="249" y="123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1" y="172"/>
                  <a:pt x="130" y="172"/>
                  <a:pt x="128" y="172"/>
                </a:cubicBezTo>
                <a:cubicBezTo>
                  <a:pt x="126" y="172"/>
                  <a:pt x="125" y="172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7" y="123"/>
                  <a:pt x="7" y="123"/>
                  <a:pt x="7" y="123"/>
                </a:cubicBezTo>
                <a:cubicBezTo>
                  <a:pt x="7" y="123"/>
                  <a:pt x="7" y="123"/>
                  <a:pt x="7" y="123"/>
                </a:cubicBezTo>
                <a:cubicBezTo>
                  <a:pt x="3" y="121"/>
                  <a:pt x="0" y="117"/>
                  <a:pt x="0" y="112"/>
                </a:cubicBezTo>
                <a:cubicBezTo>
                  <a:pt x="0" y="105"/>
                  <a:pt x="5" y="100"/>
                  <a:pt x="12" y="100"/>
                </a:cubicBezTo>
                <a:cubicBezTo>
                  <a:pt x="14" y="100"/>
                  <a:pt x="15" y="100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28" y="147"/>
                  <a:pt x="128" y="147"/>
                  <a:pt x="128" y="147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41" y="100"/>
                  <a:pt x="242" y="100"/>
                  <a:pt x="244" y="100"/>
                </a:cubicBezTo>
                <a:cubicBezTo>
                  <a:pt x="251" y="100"/>
                  <a:pt x="256" y="105"/>
                  <a:pt x="256" y="112"/>
                </a:cubicBezTo>
                <a:cubicBezTo>
                  <a:pt x="256" y="117"/>
                  <a:pt x="253" y="121"/>
                  <a:pt x="249" y="123"/>
                </a:cubicBezTo>
                <a:moveTo>
                  <a:pt x="249" y="71"/>
                </a:moveTo>
                <a:cubicBezTo>
                  <a:pt x="249" y="71"/>
                  <a:pt x="249" y="71"/>
                  <a:pt x="249" y="71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1" y="120"/>
                  <a:pt x="130" y="120"/>
                  <a:pt x="128" y="120"/>
                </a:cubicBezTo>
                <a:cubicBezTo>
                  <a:pt x="126" y="120"/>
                  <a:pt x="125" y="120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7" y="71"/>
                  <a:pt x="7" y="71"/>
                  <a:pt x="7" y="71"/>
                </a:cubicBezTo>
                <a:cubicBezTo>
                  <a:pt x="7" y="71"/>
                  <a:pt x="7" y="71"/>
                  <a:pt x="7" y="71"/>
                </a:cubicBezTo>
                <a:cubicBezTo>
                  <a:pt x="3" y="69"/>
                  <a:pt x="0" y="65"/>
                  <a:pt x="0" y="60"/>
                </a:cubicBezTo>
                <a:cubicBezTo>
                  <a:pt x="0" y="55"/>
                  <a:pt x="3" y="51"/>
                  <a:pt x="7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5" y="0"/>
                  <a:pt x="126" y="0"/>
                  <a:pt x="128" y="0"/>
                </a:cubicBezTo>
                <a:cubicBezTo>
                  <a:pt x="130" y="0"/>
                  <a:pt x="131" y="0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249" y="49"/>
                  <a:pt x="249" y="49"/>
                  <a:pt x="249" y="49"/>
                </a:cubicBezTo>
                <a:cubicBezTo>
                  <a:pt x="249" y="49"/>
                  <a:pt x="249" y="49"/>
                  <a:pt x="249" y="49"/>
                </a:cubicBezTo>
                <a:cubicBezTo>
                  <a:pt x="253" y="51"/>
                  <a:pt x="256" y="55"/>
                  <a:pt x="256" y="60"/>
                </a:cubicBezTo>
                <a:cubicBezTo>
                  <a:pt x="256" y="65"/>
                  <a:pt x="253" y="69"/>
                  <a:pt x="249" y="71"/>
                </a:cubicBezTo>
                <a:moveTo>
                  <a:pt x="12" y="152"/>
                </a:moveTo>
                <a:cubicBezTo>
                  <a:pt x="14" y="152"/>
                  <a:pt x="15" y="152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28" y="199"/>
                  <a:pt x="128" y="199"/>
                  <a:pt x="128" y="199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41" y="152"/>
                  <a:pt x="242" y="152"/>
                  <a:pt x="244" y="152"/>
                </a:cubicBezTo>
                <a:cubicBezTo>
                  <a:pt x="251" y="152"/>
                  <a:pt x="256" y="157"/>
                  <a:pt x="256" y="164"/>
                </a:cubicBezTo>
                <a:cubicBezTo>
                  <a:pt x="256" y="169"/>
                  <a:pt x="253" y="173"/>
                  <a:pt x="249" y="175"/>
                </a:cubicBezTo>
                <a:cubicBezTo>
                  <a:pt x="249" y="175"/>
                  <a:pt x="249" y="175"/>
                  <a:pt x="249" y="175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1" y="224"/>
                  <a:pt x="130" y="224"/>
                  <a:pt x="128" y="224"/>
                </a:cubicBezTo>
                <a:cubicBezTo>
                  <a:pt x="126" y="224"/>
                  <a:pt x="125" y="224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7" y="175"/>
                  <a:pt x="7" y="175"/>
                  <a:pt x="7" y="175"/>
                </a:cubicBezTo>
                <a:cubicBezTo>
                  <a:pt x="7" y="175"/>
                  <a:pt x="7" y="175"/>
                  <a:pt x="7" y="175"/>
                </a:cubicBezTo>
                <a:cubicBezTo>
                  <a:pt x="3" y="173"/>
                  <a:pt x="0" y="169"/>
                  <a:pt x="0" y="164"/>
                </a:cubicBezTo>
                <a:cubicBezTo>
                  <a:pt x="0" y="157"/>
                  <a:pt x="5" y="152"/>
                  <a:pt x="12" y="152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74580" y="2034319"/>
            <a:ext cx="409826" cy="409826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28" y="184"/>
              </a:cxn>
              <a:cxn ang="0">
                <a:pos x="106" y="149"/>
              </a:cxn>
              <a:cxn ang="0">
                <a:pos x="129" y="64"/>
              </a:cxn>
              <a:cxn ang="0">
                <a:pos x="150" y="149"/>
              </a:cxn>
              <a:cxn ang="0">
                <a:pos x="128" y="184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28" y="184"/>
                </a:moveTo>
                <a:cubicBezTo>
                  <a:pt x="96" y="184"/>
                  <a:pt x="106" y="149"/>
                  <a:pt x="106" y="149"/>
                </a:cubicBezTo>
                <a:cubicBezTo>
                  <a:pt x="129" y="64"/>
                  <a:pt x="129" y="64"/>
                  <a:pt x="129" y="64"/>
                </a:cubicBezTo>
                <a:cubicBezTo>
                  <a:pt x="150" y="149"/>
                  <a:pt x="150" y="149"/>
                  <a:pt x="150" y="149"/>
                </a:cubicBezTo>
                <a:cubicBezTo>
                  <a:pt x="160" y="184"/>
                  <a:pt x="128" y="184"/>
                  <a:pt x="128" y="18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91039" y="3033243"/>
            <a:ext cx="409826" cy="409826"/>
          </a:xfrm>
          <a:custGeom>
            <a:avLst/>
            <a:gdLst/>
            <a:ahLst/>
            <a:cxnLst>
              <a:cxn ang="0">
                <a:pos x="222" y="154"/>
              </a:cxn>
              <a:cxn ang="0">
                <a:pos x="213" y="176"/>
              </a:cxn>
              <a:cxn ang="0">
                <a:pos x="221" y="215"/>
              </a:cxn>
              <a:cxn ang="0">
                <a:pos x="215" y="222"/>
              </a:cxn>
              <a:cxn ang="0">
                <a:pos x="176" y="212"/>
              </a:cxn>
              <a:cxn ang="0">
                <a:pos x="152" y="222"/>
              </a:cxn>
              <a:cxn ang="0">
                <a:pos x="154" y="222"/>
              </a:cxn>
              <a:cxn ang="0">
                <a:pos x="131" y="256"/>
              </a:cxn>
              <a:cxn ang="0">
                <a:pos x="125" y="256"/>
              </a:cxn>
              <a:cxn ang="0">
                <a:pos x="102" y="221"/>
              </a:cxn>
              <a:cxn ang="0">
                <a:pos x="79" y="211"/>
              </a:cxn>
              <a:cxn ang="0">
                <a:pos x="80" y="213"/>
              </a:cxn>
              <a:cxn ang="0">
                <a:pos x="40" y="221"/>
              </a:cxn>
              <a:cxn ang="0">
                <a:pos x="35" y="216"/>
              </a:cxn>
              <a:cxn ang="0">
                <a:pos x="44" y="175"/>
              </a:cxn>
              <a:cxn ang="0">
                <a:pos x="35" y="154"/>
              </a:cxn>
              <a:cxn ang="0">
                <a:pos x="0" y="131"/>
              </a:cxn>
              <a:cxn ang="0">
                <a:pos x="0" y="125"/>
              </a:cxn>
              <a:cxn ang="0">
                <a:pos x="35" y="102"/>
              </a:cxn>
              <a:cxn ang="0">
                <a:pos x="44" y="80"/>
              </a:cxn>
              <a:cxn ang="0">
                <a:pos x="34" y="40"/>
              </a:cxn>
              <a:cxn ang="0">
                <a:pos x="40" y="35"/>
              </a:cxn>
              <a:cxn ang="0">
                <a:pos x="80" y="43"/>
              </a:cxn>
              <a:cxn ang="0">
                <a:pos x="102" y="34"/>
              </a:cxn>
              <a:cxn ang="0">
                <a:pos x="125" y="0"/>
              </a:cxn>
              <a:cxn ang="0">
                <a:pos x="131" y="0"/>
              </a:cxn>
              <a:cxn ang="0">
                <a:pos x="154" y="34"/>
              </a:cxn>
              <a:cxn ang="0">
                <a:pos x="176" y="43"/>
              </a:cxn>
              <a:cxn ang="0">
                <a:pos x="216" y="34"/>
              </a:cxn>
              <a:cxn ang="0">
                <a:pos x="222" y="40"/>
              </a:cxn>
              <a:cxn ang="0">
                <a:pos x="213" y="80"/>
              </a:cxn>
              <a:cxn ang="0">
                <a:pos x="222" y="102"/>
              </a:cxn>
              <a:cxn ang="0">
                <a:pos x="256" y="125"/>
              </a:cxn>
              <a:cxn ang="0">
                <a:pos x="256" y="131"/>
              </a:cxn>
              <a:cxn ang="0">
                <a:pos x="222" y="154"/>
              </a:cxn>
              <a:cxn ang="0">
                <a:pos x="128" y="56"/>
              </a:cxn>
              <a:cxn ang="0">
                <a:pos x="56" y="128"/>
              </a:cxn>
              <a:cxn ang="0">
                <a:pos x="128" y="200"/>
              </a:cxn>
              <a:cxn ang="0">
                <a:pos x="200" y="128"/>
              </a:cxn>
              <a:cxn ang="0">
                <a:pos x="128" y="56"/>
              </a:cxn>
              <a:cxn ang="0">
                <a:pos x="128" y="176"/>
              </a:cxn>
              <a:cxn ang="0">
                <a:pos x="80" y="128"/>
              </a:cxn>
              <a:cxn ang="0">
                <a:pos x="128" y="80"/>
              </a:cxn>
              <a:cxn ang="0">
                <a:pos x="176" y="128"/>
              </a:cxn>
              <a:cxn ang="0">
                <a:pos x="128" y="176"/>
              </a:cxn>
              <a:cxn ang="0">
                <a:pos x="128" y="104"/>
              </a:cxn>
              <a:cxn ang="0">
                <a:pos x="104" y="128"/>
              </a:cxn>
              <a:cxn ang="0">
                <a:pos x="128" y="152"/>
              </a:cxn>
              <a:cxn ang="0">
                <a:pos x="152" y="128"/>
              </a:cxn>
              <a:cxn ang="0">
                <a:pos x="128" y="104"/>
              </a:cxn>
            </a:cxnLst>
            <a:rect l="0" t="0" r="r" b="b"/>
            <a:pathLst>
              <a:path w="256" h="256">
                <a:moveTo>
                  <a:pt x="222" y="154"/>
                </a:moveTo>
                <a:cubicBezTo>
                  <a:pt x="220" y="162"/>
                  <a:pt x="217" y="169"/>
                  <a:pt x="213" y="176"/>
                </a:cubicBezTo>
                <a:cubicBezTo>
                  <a:pt x="213" y="177"/>
                  <a:pt x="234" y="203"/>
                  <a:pt x="221" y="215"/>
                </a:cubicBezTo>
                <a:cubicBezTo>
                  <a:pt x="215" y="222"/>
                  <a:pt x="215" y="222"/>
                  <a:pt x="215" y="222"/>
                </a:cubicBezTo>
                <a:cubicBezTo>
                  <a:pt x="205" y="231"/>
                  <a:pt x="182" y="216"/>
                  <a:pt x="176" y="212"/>
                </a:cubicBezTo>
                <a:cubicBezTo>
                  <a:pt x="169" y="217"/>
                  <a:pt x="161" y="220"/>
                  <a:pt x="152" y="222"/>
                </a:cubicBezTo>
                <a:cubicBezTo>
                  <a:pt x="154" y="222"/>
                  <a:pt x="154" y="222"/>
                  <a:pt x="154" y="222"/>
                </a:cubicBezTo>
                <a:cubicBezTo>
                  <a:pt x="154" y="222"/>
                  <a:pt x="150" y="256"/>
                  <a:pt x="131" y="256"/>
                </a:cubicBezTo>
                <a:cubicBezTo>
                  <a:pt x="125" y="256"/>
                  <a:pt x="125" y="256"/>
                  <a:pt x="125" y="256"/>
                </a:cubicBezTo>
                <a:cubicBezTo>
                  <a:pt x="111" y="256"/>
                  <a:pt x="103" y="227"/>
                  <a:pt x="102" y="221"/>
                </a:cubicBezTo>
                <a:cubicBezTo>
                  <a:pt x="94" y="219"/>
                  <a:pt x="86" y="216"/>
                  <a:pt x="79" y="211"/>
                </a:cubicBezTo>
                <a:cubicBezTo>
                  <a:pt x="80" y="213"/>
                  <a:pt x="80" y="213"/>
                  <a:pt x="80" y="213"/>
                </a:cubicBezTo>
                <a:cubicBezTo>
                  <a:pt x="80" y="213"/>
                  <a:pt x="53" y="234"/>
                  <a:pt x="40" y="221"/>
                </a:cubicBezTo>
                <a:cubicBezTo>
                  <a:pt x="35" y="216"/>
                  <a:pt x="35" y="216"/>
                  <a:pt x="35" y="216"/>
                </a:cubicBezTo>
                <a:cubicBezTo>
                  <a:pt x="25" y="206"/>
                  <a:pt x="41" y="180"/>
                  <a:pt x="44" y="175"/>
                </a:cubicBezTo>
                <a:cubicBezTo>
                  <a:pt x="40" y="169"/>
                  <a:pt x="37" y="162"/>
                  <a:pt x="35" y="154"/>
                </a:cubicBezTo>
                <a:cubicBezTo>
                  <a:pt x="29" y="153"/>
                  <a:pt x="0" y="145"/>
                  <a:pt x="0" y="131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08"/>
                  <a:pt x="28" y="103"/>
                  <a:pt x="35" y="102"/>
                </a:cubicBezTo>
                <a:cubicBezTo>
                  <a:pt x="37" y="94"/>
                  <a:pt x="40" y="87"/>
                  <a:pt x="44" y="80"/>
                </a:cubicBezTo>
                <a:cubicBezTo>
                  <a:pt x="41" y="76"/>
                  <a:pt x="24" y="50"/>
                  <a:pt x="34" y="40"/>
                </a:cubicBezTo>
                <a:cubicBezTo>
                  <a:pt x="40" y="35"/>
                  <a:pt x="40" y="35"/>
                  <a:pt x="40" y="35"/>
                </a:cubicBezTo>
                <a:cubicBezTo>
                  <a:pt x="51" y="23"/>
                  <a:pt x="75" y="39"/>
                  <a:pt x="80" y="43"/>
                </a:cubicBezTo>
                <a:cubicBezTo>
                  <a:pt x="87" y="39"/>
                  <a:pt x="94" y="36"/>
                  <a:pt x="102" y="34"/>
                </a:cubicBezTo>
                <a:cubicBezTo>
                  <a:pt x="104" y="27"/>
                  <a:pt x="112" y="0"/>
                  <a:pt x="12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47" y="0"/>
                  <a:pt x="153" y="26"/>
                  <a:pt x="154" y="34"/>
                </a:cubicBezTo>
                <a:cubicBezTo>
                  <a:pt x="162" y="36"/>
                  <a:pt x="169" y="39"/>
                  <a:pt x="176" y="43"/>
                </a:cubicBezTo>
                <a:cubicBezTo>
                  <a:pt x="182" y="39"/>
                  <a:pt x="206" y="24"/>
                  <a:pt x="216" y="34"/>
                </a:cubicBezTo>
                <a:cubicBezTo>
                  <a:pt x="222" y="40"/>
                  <a:pt x="222" y="40"/>
                  <a:pt x="222" y="40"/>
                </a:cubicBezTo>
                <a:cubicBezTo>
                  <a:pt x="233" y="51"/>
                  <a:pt x="217" y="74"/>
                  <a:pt x="213" y="80"/>
                </a:cubicBezTo>
                <a:cubicBezTo>
                  <a:pt x="217" y="87"/>
                  <a:pt x="220" y="94"/>
                  <a:pt x="222" y="102"/>
                </a:cubicBezTo>
                <a:cubicBezTo>
                  <a:pt x="224" y="102"/>
                  <a:pt x="256" y="107"/>
                  <a:pt x="256" y="125"/>
                </a:cubicBezTo>
                <a:cubicBezTo>
                  <a:pt x="256" y="131"/>
                  <a:pt x="256" y="131"/>
                  <a:pt x="256" y="131"/>
                </a:cubicBezTo>
                <a:cubicBezTo>
                  <a:pt x="256" y="144"/>
                  <a:pt x="229" y="152"/>
                  <a:pt x="222" y="154"/>
                </a:cubicBezTo>
                <a:moveTo>
                  <a:pt x="128" y="56"/>
                </a:moveTo>
                <a:cubicBezTo>
                  <a:pt x="88" y="56"/>
                  <a:pt x="56" y="88"/>
                  <a:pt x="56" y="128"/>
                </a:cubicBezTo>
                <a:cubicBezTo>
                  <a:pt x="56" y="168"/>
                  <a:pt x="88" y="200"/>
                  <a:pt x="128" y="200"/>
                </a:cubicBezTo>
                <a:cubicBezTo>
                  <a:pt x="168" y="200"/>
                  <a:pt x="200" y="168"/>
                  <a:pt x="200" y="128"/>
                </a:cubicBezTo>
                <a:cubicBezTo>
                  <a:pt x="200" y="88"/>
                  <a:pt x="168" y="56"/>
                  <a:pt x="128" y="56"/>
                </a:cubicBezTo>
                <a:moveTo>
                  <a:pt x="128" y="176"/>
                </a:moveTo>
                <a:cubicBezTo>
                  <a:pt x="101" y="176"/>
                  <a:pt x="80" y="155"/>
                  <a:pt x="80" y="128"/>
                </a:cubicBezTo>
                <a:cubicBezTo>
                  <a:pt x="80" y="101"/>
                  <a:pt x="101" y="80"/>
                  <a:pt x="128" y="80"/>
                </a:cubicBezTo>
                <a:cubicBezTo>
                  <a:pt x="155" y="80"/>
                  <a:pt x="176" y="101"/>
                  <a:pt x="176" y="128"/>
                </a:cubicBezTo>
                <a:cubicBezTo>
                  <a:pt x="176" y="155"/>
                  <a:pt x="155" y="176"/>
                  <a:pt x="128" y="176"/>
                </a:cubicBezTo>
                <a:moveTo>
                  <a:pt x="128" y="104"/>
                </a:moveTo>
                <a:cubicBezTo>
                  <a:pt x="115" y="104"/>
                  <a:pt x="104" y="115"/>
                  <a:pt x="104" y="128"/>
                </a:cubicBezTo>
                <a:cubicBezTo>
                  <a:pt x="104" y="141"/>
                  <a:pt x="115" y="152"/>
                  <a:pt x="128" y="152"/>
                </a:cubicBezTo>
                <a:cubicBezTo>
                  <a:pt x="141" y="152"/>
                  <a:pt x="152" y="141"/>
                  <a:pt x="152" y="128"/>
                </a:cubicBezTo>
                <a:cubicBezTo>
                  <a:pt x="152" y="115"/>
                  <a:pt x="141" y="104"/>
                  <a:pt x="128" y="10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H="1">
            <a:off x="7547883" y="2004939"/>
            <a:ext cx="235548" cy="213424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rot="10800000" flipV="1">
            <a:off x="6661189" y="2214815"/>
            <a:ext cx="886694" cy="1565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3921941" y="3365736"/>
            <a:ext cx="235548" cy="213424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 rot="10800000" flipH="1" flipV="1">
            <a:off x="4157489" y="3575612"/>
            <a:ext cx="886694" cy="1565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flipH="1">
            <a:off x="8363631" y="3365842"/>
            <a:ext cx="235548" cy="21341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 rot="10800000" flipV="1">
            <a:off x="7476937" y="3575608"/>
            <a:ext cx="886694" cy="1565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 rot="5400000">
            <a:off x="6125262" y="4338835"/>
            <a:ext cx="298524" cy="2189"/>
          </a:xfrm>
          <a:prstGeom prst="line">
            <a:avLst/>
          </a:prstGeom>
          <a:ln w="1270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 txBox="1"/>
          <p:nvPr/>
        </p:nvSpPr>
        <p:spPr>
          <a:xfrm>
            <a:off x="7920284" y="1596563"/>
            <a:ext cx="1934561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920284" y="191856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730146" y="2957360"/>
            <a:ext cx="1934561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730146" y="3279361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342657" y="4659821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142938" y="4981822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730494" y="2957360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331056" y="3279361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grpSp>
        <p:nvGrpSpPr>
          <p:cNvPr id="26" name="Group 25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27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747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6213819" y="1510598"/>
            <a:ext cx="2079950" cy="2053445"/>
          </a:xfrm>
          <a:custGeom>
            <a:avLst/>
            <a:gdLst>
              <a:gd name="T0" fmla="*/ 169 w 337"/>
              <a:gd name="T1" fmla="*/ 337 h 337"/>
              <a:gd name="T2" fmla="*/ 316 w 337"/>
              <a:gd name="T3" fmla="*/ 253 h 337"/>
              <a:gd name="T4" fmla="*/ 337 w 337"/>
              <a:gd name="T5" fmla="*/ 169 h 337"/>
              <a:gd name="T6" fmla="*/ 337 w 337"/>
              <a:gd name="T7" fmla="*/ 0 h 337"/>
              <a:gd name="T8" fmla="*/ 169 w 337"/>
              <a:gd name="T9" fmla="*/ 0 h 337"/>
              <a:gd name="T10" fmla="*/ 22 w 337"/>
              <a:gd name="T11" fmla="*/ 84 h 337"/>
              <a:gd name="T12" fmla="*/ 0 w 337"/>
              <a:gd name="T13" fmla="*/ 169 h 337"/>
              <a:gd name="T14" fmla="*/ 0 w 337"/>
              <a:gd name="T15" fmla="*/ 337 h 337"/>
              <a:gd name="T16" fmla="*/ 169 w 337"/>
              <a:gd name="T17" fmla="*/ 337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" h="337">
                <a:moveTo>
                  <a:pt x="169" y="337"/>
                </a:moveTo>
                <a:cubicBezTo>
                  <a:pt x="239" y="337"/>
                  <a:pt x="288" y="309"/>
                  <a:pt x="316" y="253"/>
                </a:cubicBezTo>
                <a:cubicBezTo>
                  <a:pt x="337" y="211"/>
                  <a:pt x="337" y="169"/>
                  <a:pt x="337" y="169"/>
                </a:cubicBezTo>
                <a:cubicBezTo>
                  <a:pt x="337" y="0"/>
                  <a:pt x="337" y="0"/>
                  <a:pt x="337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99" y="0"/>
                  <a:pt x="49" y="28"/>
                  <a:pt x="22" y="84"/>
                </a:cubicBezTo>
                <a:cubicBezTo>
                  <a:pt x="0" y="126"/>
                  <a:pt x="0" y="168"/>
                  <a:pt x="0" y="169"/>
                </a:cubicBezTo>
                <a:cubicBezTo>
                  <a:pt x="0" y="337"/>
                  <a:pt x="0" y="337"/>
                  <a:pt x="0" y="337"/>
                </a:cubicBezTo>
                <a:lnTo>
                  <a:pt x="169" y="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6207428" y="3651482"/>
            <a:ext cx="2079950" cy="2057374"/>
          </a:xfrm>
          <a:custGeom>
            <a:avLst/>
            <a:gdLst>
              <a:gd name="T0" fmla="*/ 337 w 337"/>
              <a:gd name="T1" fmla="*/ 338 h 338"/>
              <a:gd name="T2" fmla="*/ 337 w 337"/>
              <a:gd name="T3" fmla="*/ 169 h 338"/>
              <a:gd name="T4" fmla="*/ 316 w 337"/>
              <a:gd name="T5" fmla="*/ 83 h 338"/>
              <a:gd name="T6" fmla="*/ 169 w 337"/>
              <a:gd name="T7" fmla="*/ 0 h 338"/>
              <a:gd name="T8" fmla="*/ 0 w 337"/>
              <a:gd name="T9" fmla="*/ 0 h 338"/>
              <a:gd name="T10" fmla="*/ 0 w 337"/>
              <a:gd name="T11" fmla="*/ 169 h 338"/>
              <a:gd name="T12" fmla="*/ 22 w 337"/>
              <a:gd name="T13" fmla="*/ 255 h 338"/>
              <a:gd name="T14" fmla="*/ 169 w 337"/>
              <a:gd name="T15" fmla="*/ 338 h 338"/>
              <a:gd name="T16" fmla="*/ 337 w 337"/>
              <a:gd name="T17" fmla="*/ 338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" h="338">
                <a:moveTo>
                  <a:pt x="337" y="338"/>
                </a:moveTo>
                <a:cubicBezTo>
                  <a:pt x="337" y="169"/>
                  <a:pt x="337" y="169"/>
                  <a:pt x="337" y="169"/>
                </a:cubicBezTo>
                <a:cubicBezTo>
                  <a:pt x="337" y="169"/>
                  <a:pt x="337" y="125"/>
                  <a:pt x="316" y="83"/>
                </a:cubicBezTo>
                <a:cubicBezTo>
                  <a:pt x="288" y="28"/>
                  <a:pt x="238" y="0"/>
                  <a:pt x="1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69"/>
                  <a:pt x="1" y="213"/>
                  <a:pt x="22" y="255"/>
                </a:cubicBezTo>
                <a:cubicBezTo>
                  <a:pt x="50" y="310"/>
                  <a:pt x="99" y="338"/>
                  <a:pt x="169" y="338"/>
                </a:cubicBezTo>
                <a:lnTo>
                  <a:pt x="337" y="3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4019679" y="1510598"/>
            <a:ext cx="2079950" cy="2053445"/>
          </a:xfrm>
          <a:custGeom>
            <a:avLst/>
            <a:gdLst>
              <a:gd name="T0" fmla="*/ 169 w 337"/>
              <a:gd name="T1" fmla="*/ 337 h 337"/>
              <a:gd name="T2" fmla="*/ 22 w 337"/>
              <a:gd name="T3" fmla="*/ 253 h 337"/>
              <a:gd name="T4" fmla="*/ 0 w 337"/>
              <a:gd name="T5" fmla="*/ 169 h 337"/>
              <a:gd name="T6" fmla="*/ 0 w 337"/>
              <a:gd name="T7" fmla="*/ 0 h 337"/>
              <a:gd name="T8" fmla="*/ 169 w 337"/>
              <a:gd name="T9" fmla="*/ 0 h 337"/>
              <a:gd name="T10" fmla="*/ 316 w 337"/>
              <a:gd name="T11" fmla="*/ 84 h 337"/>
              <a:gd name="T12" fmla="*/ 337 w 337"/>
              <a:gd name="T13" fmla="*/ 169 h 337"/>
              <a:gd name="T14" fmla="*/ 337 w 337"/>
              <a:gd name="T15" fmla="*/ 337 h 337"/>
              <a:gd name="T16" fmla="*/ 169 w 337"/>
              <a:gd name="T17" fmla="*/ 337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" h="337">
                <a:moveTo>
                  <a:pt x="169" y="337"/>
                </a:moveTo>
                <a:cubicBezTo>
                  <a:pt x="99" y="337"/>
                  <a:pt x="49" y="309"/>
                  <a:pt x="22" y="253"/>
                </a:cubicBezTo>
                <a:cubicBezTo>
                  <a:pt x="0" y="211"/>
                  <a:pt x="0" y="169"/>
                  <a:pt x="0" y="169"/>
                </a:cubicBezTo>
                <a:cubicBezTo>
                  <a:pt x="0" y="0"/>
                  <a:pt x="0" y="0"/>
                  <a:pt x="0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239" y="0"/>
                  <a:pt x="288" y="28"/>
                  <a:pt x="316" y="84"/>
                </a:cubicBezTo>
                <a:cubicBezTo>
                  <a:pt x="337" y="126"/>
                  <a:pt x="337" y="168"/>
                  <a:pt x="337" y="169"/>
                </a:cubicBezTo>
                <a:cubicBezTo>
                  <a:pt x="337" y="337"/>
                  <a:pt x="337" y="337"/>
                  <a:pt x="337" y="337"/>
                </a:cubicBezTo>
                <a:lnTo>
                  <a:pt x="169" y="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4016050" y="3651482"/>
            <a:ext cx="2079950" cy="2057374"/>
          </a:xfrm>
          <a:custGeom>
            <a:avLst/>
            <a:gdLst>
              <a:gd name="T0" fmla="*/ 0 w 337"/>
              <a:gd name="T1" fmla="*/ 338 h 338"/>
              <a:gd name="T2" fmla="*/ 0 w 337"/>
              <a:gd name="T3" fmla="*/ 169 h 338"/>
              <a:gd name="T4" fmla="*/ 22 w 337"/>
              <a:gd name="T5" fmla="*/ 83 h 338"/>
              <a:gd name="T6" fmla="*/ 169 w 337"/>
              <a:gd name="T7" fmla="*/ 0 h 338"/>
              <a:gd name="T8" fmla="*/ 337 w 337"/>
              <a:gd name="T9" fmla="*/ 0 h 338"/>
              <a:gd name="T10" fmla="*/ 337 w 337"/>
              <a:gd name="T11" fmla="*/ 169 h 338"/>
              <a:gd name="T12" fmla="*/ 316 w 337"/>
              <a:gd name="T13" fmla="*/ 255 h 338"/>
              <a:gd name="T14" fmla="*/ 169 w 337"/>
              <a:gd name="T15" fmla="*/ 338 h 338"/>
              <a:gd name="T16" fmla="*/ 0 w 337"/>
              <a:gd name="T17" fmla="*/ 338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" h="338">
                <a:moveTo>
                  <a:pt x="0" y="338"/>
                </a:moveTo>
                <a:cubicBezTo>
                  <a:pt x="0" y="169"/>
                  <a:pt x="0" y="169"/>
                  <a:pt x="0" y="169"/>
                </a:cubicBezTo>
                <a:cubicBezTo>
                  <a:pt x="0" y="169"/>
                  <a:pt x="1" y="125"/>
                  <a:pt x="22" y="83"/>
                </a:cubicBezTo>
                <a:cubicBezTo>
                  <a:pt x="50" y="28"/>
                  <a:pt x="99" y="0"/>
                  <a:pt x="169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337" y="169"/>
                  <a:pt x="337" y="169"/>
                  <a:pt x="337" y="169"/>
                </a:cubicBezTo>
                <a:cubicBezTo>
                  <a:pt x="337" y="169"/>
                  <a:pt x="337" y="213"/>
                  <a:pt x="316" y="255"/>
                </a:cubicBezTo>
                <a:cubicBezTo>
                  <a:pt x="288" y="310"/>
                  <a:pt x="238" y="338"/>
                  <a:pt x="169" y="338"/>
                </a:cubicBezTo>
                <a:lnTo>
                  <a:pt x="0" y="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6213819" y="2857304"/>
            <a:ext cx="715861" cy="706738"/>
          </a:xfrm>
          <a:custGeom>
            <a:avLst/>
            <a:gdLst>
              <a:gd name="T0" fmla="*/ 169 w 337"/>
              <a:gd name="T1" fmla="*/ 337 h 337"/>
              <a:gd name="T2" fmla="*/ 316 w 337"/>
              <a:gd name="T3" fmla="*/ 253 h 337"/>
              <a:gd name="T4" fmla="*/ 337 w 337"/>
              <a:gd name="T5" fmla="*/ 169 h 337"/>
              <a:gd name="T6" fmla="*/ 337 w 337"/>
              <a:gd name="T7" fmla="*/ 0 h 337"/>
              <a:gd name="T8" fmla="*/ 169 w 337"/>
              <a:gd name="T9" fmla="*/ 0 h 337"/>
              <a:gd name="T10" fmla="*/ 22 w 337"/>
              <a:gd name="T11" fmla="*/ 84 h 337"/>
              <a:gd name="T12" fmla="*/ 0 w 337"/>
              <a:gd name="T13" fmla="*/ 169 h 337"/>
              <a:gd name="T14" fmla="*/ 0 w 337"/>
              <a:gd name="T15" fmla="*/ 337 h 337"/>
              <a:gd name="T16" fmla="*/ 169 w 337"/>
              <a:gd name="T17" fmla="*/ 337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" h="337">
                <a:moveTo>
                  <a:pt x="169" y="337"/>
                </a:moveTo>
                <a:cubicBezTo>
                  <a:pt x="239" y="337"/>
                  <a:pt x="288" y="309"/>
                  <a:pt x="316" y="253"/>
                </a:cubicBezTo>
                <a:cubicBezTo>
                  <a:pt x="337" y="211"/>
                  <a:pt x="337" y="169"/>
                  <a:pt x="337" y="169"/>
                </a:cubicBezTo>
                <a:cubicBezTo>
                  <a:pt x="337" y="0"/>
                  <a:pt x="337" y="0"/>
                  <a:pt x="337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99" y="0"/>
                  <a:pt x="49" y="28"/>
                  <a:pt x="22" y="84"/>
                </a:cubicBezTo>
                <a:cubicBezTo>
                  <a:pt x="0" y="126"/>
                  <a:pt x="0" y="168"/>
                  <a:pt x="0" y="169"/>
                </a:cubicBezTo>
                <a:cubicBezTo>
                  <a:pt x="0" y="337"/>
                  <a:pt x="0" y="337"/>
                  <a:pt x="0" y="337"/>
                </a:cubicBezTo>
                <a:lnTo>
                  <a:pt x="169" y="3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6207428" y="3651482"/>
            <a:ext cx="715861" cy="708090"/>
          </a:xfrm>
          <a:custGeom>
            <a:avLst/>
            <a:gdLst>
              <a:gd name="T0" fmla="*/ 337 w 337"/>
              <a:gd name="T1" fmla="*/ 338 h 338"/>
              <a:gd name="T2" fmla="*/ 337 w 337"/>
              <a:gd name="T3" fmla="*/ 169 h 338"/>
              <a:gd name="T4" fmla="*/ 316 w 337"/>
              <a:gd name="T5" fmla="*/ 83 h 338"/>
              <a:gd name="T6" fmla="*/ 169 w 337"/>
              <a:gd name="T7" fmla="*/ 0 h 338"/>
              <a:gd name="T8" fmla="*/ 0 w 337"/>
              <a:gd name="T9" fmla="*/ 0 h 338"/>
              <a:gd name="T10" fmla="*/ 0 w 337"/>
              <a:gd name="T11" fmla="*/ 169 h 338"/>
              <a:gd name="T12" fmla="*/ 22 w 337"/>
              <a:gd name="T13" fmla="*/ 255 h 338"/>
              <a:gd name="T14" fmla="*/ 169 w 337"/>
              <a:gd name="T15" fmla="*/ 338 h 338"/>
              <a:gd name="T16" fmla="*/ 337 w 337"/>
              <a:gd name="T17" fmla="*/ 338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" h="338">
                <a:moveTo>
                  <a:pt x="337" y="338"/>
                </a:moveTo>
                <a:cubicBezTo>
                  <a:pt x="337" y="169"/>
                  <a:pt x="337" y="169"/>
                  <a:pt x="337" y="169"/>
                </a:cubicBezTo>
                <a:cubicBezTo>
                  <a:pt x="337" y="169"/>
                  <a:pt x="337" y="125"/>
                  <a:pt x="316" y="83"/>
                </a:cubicBezTo>
                <a:cubicBezTo>
                  <a:pt x="288" y="28"/>
                  <a:pt x="238" y="0"/>
                  <a:pt x="1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69"/>
                  <a:pt x="1" y="213"/>
                  <a:pt x="22" y="255"/>
                </a:cubicBezTo>
                <a:cubicBezTo>
                  <a:pt x="50" y="310"/>
                  <a:pt x="99" y="338"/>
                  <a:pt x="169" y="338"/>
                </a:cubicBezTo>
                <a:lnTo>
                  <a:pt x="337" y="33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5383768" y="2857304"/>
            <a:ext cx="715861" cy="706738"/>
          </a:xfrm>
          <a:custGeom>
            <a:avLst/>
            <a:gdLst>
              <a:gd name="T0" fmla="*/ 169 w 337"/>
              <a:gd name="T1" fmla="*/ 337 h 337"/>
              <a:gd name="T2" fmla="*/ 22 w 337"/>
              <a:gd name="T3" fmla="*/ 253 h 337"/>
              <a:gd name="T4" fmla="*/ 0 w 337"/>
              <a:gd name="T5" fmla="*/ 169 h 337"/>
              <a:gd name="T6" fmla="*/ 0 w 337"/>
              <a:gd name="T7" fmla="*/ 0 h 337"/>
              <a:gd name="T8" fmla="*/ 169 w 337"/>
              <a:gd name="T9" fmla="*/ 0 h 337"/>
              <a:gd name="T10" fmla="*/ 316 w 337"/>
              <a:gd name="T11" fmla="*/ 84 h 337"/>
              <a:gd name="T12" fmla="*/ 337 w 337"/>
              <a:gd name="T13" fmla="*/ 169 h 337"/>
              <a:gd name="T14" fmla="*/ 337 w 337"/>
              <a:gd name="T15" fmla="*/ 337 h 337"/>
              <a:gd name="T16" fmla="*/ 169 w 337"/>
              <a:gd name="T17" fmla="*/ 337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" h="337">
                <a:moveTo>
                  <a:pt x="169" y="337"/>
                </a:moveTo>
                <a:cubicBezTo>
                  <a:pt x="99" y="337"/>
                  <a:pt x="49" y="309"/>
                  <a:pt x="22" y="253"/>
                </a:cubicBezTo>
                <a:cubicBezTo>
                  <a:pt x="0" y="211"/>
                  <a:pt x="0" y="169"/>
                  <a:pt x="0" y="169"/>
                </a:cubicBezTo>
                <a:cubicBezTo>
                  <a:pt x="0" y="0"/>
                  <a:pt x="0" y="0"/>
                  <a:pt x="0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239" y="0"/>
                  <a:pt x="288" y="28"/>
                  <a:pt x="316" y="84"/>
                </a:cubicBezTo>
                <a:cubicBezTo>
                  <a:pt x="337" y="126"/>
                  <a:pt x="337" y="168"/>
                  <a:pt x="337" y="169"/>
                </a:cubicBezTo>
                <a:cubicBezTo>
                  <a:pt x="337" y="337"/>
                  <a:pt x="337" y="337"/>
                  <a:pt x="337" y="337"/>
                </a:cubicBezTo>
                <a:lnTo>
                  <a:pt x="169" y="3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5390160" y="3651482"/>
            <a:ext cx="715861" cy="708090"/>
          </a:xfrm>
          <a:custGeom>
            <a:avLst/>
            <a:gdLst>
              <a:gd name="T0" fmla="*/ 0 w 337"/>
              <a:gd name="T1" fmla="*/ 338 h 338"/>
              <a:gd name="T2" fmla="*/ 0 w 337"/>
              <a:gd name="T3" fmla="*/ 169 h 338"/>
              <a:gd name="T4" fmla="*/ 22 w 337"/>
              <a:gd name="T5" fmla="*/ 83 h 338"/>
              <a:gd name="T6" fmla="*/ 169 w 337"/>
              <a:gd name="T7" fmla="*/ 0 h 338"/>
              <a:gd name="T8" fmla="*/ 337 w 337"/>
              <a:gd name="T9" fmla="*/ 0 h 338"/>
              <a:gd name="T10" fmla="*/ 337 w 337"/>
              <a:gd name="T11" fmla="*/ 169 h 338"/>
              <a:gd name="T12" fmla="*/ 316 w 337"/>
              <a:gd name="T13" fmla="*/ 255 h 338"/>
              <a:gd name="T14" fmla="*/ 169 w 337"/>
              <a:gd name="T15" fmla="*/ 338 h 338"/>
              <a:gd name="T16" fmla="*/ 0 w 337"/>
              <a:gd name="T17" fmla="*/ 338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" h="338">
                <a:moveTo>
                  <a:pt x="0" y="338"/>
                </a:moveTo>
                <a:cubicBezTo>
                  <a:pt x="0" y="169"/>
                  <a:pt x="0" y="169"/>
                  <a:pt x="0" y="169"/>
                </a:cubicBezTo>
                <a:cubicBezTo>
                  <a:pt x="0" y="169"/>
                  <a:pt x="1" y="125"/>
                  <a:pt x="22" y="83"/>
                </a:cubicBezTo>
                <a:cubicBezTo>
                  <a:pt x="50" y="28"/>
                  <a:pt x="99" y="0"/>
                  <a:pt x="169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337" y="169"/>
                  <a:pt x="337" y="169"/>
                  <a:pt x="337" y="169"/>
                </a:cubicBezTo>
                <a:cubicBezTo>
                  <a:pt x="337" y="169"/>
                  <a:pt x="337" y="213"/>
                  <a:pt x="316" y="255"/>
                </a:cubicBezTo>
                <a:cubicBezTo>
                  <a:pt x="288" y="310"/>
                  <a:pt x="238" y="338"/>
                  <a:pt x="169" y="338"/>
                </a:cubicBezTo>
                <a:lnTo>
                  <a:pt x="0" y="33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5472597" y="2949452"/>
            <a:ext cx="5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306162" y="2949452"/>
            <a:ext cx="5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5472597" y="3750113"/>
            <a:ext cx="5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6306162" y="3750113"/>
            <a:ext cx="5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6722074" y="2008199"/>
            <a:ext cx="1340868" cy="1054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4208162" y="2008199"/>
            <a:ext cx="1340868" cy="1054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4233214" y="4412554"/>
            <a:ext cx="1340868" cy="1054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6747126" y="4412554"/>
            <a:ext cx="1340868" cy="1054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8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grpSp>
        <p:nvGrpSpPr>
          <p:cNvPr id="59" name="Group 58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60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76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出自【趣你的PPT】(微信:qunideppt)：最优质的PPT资源库"/>
          <p:cNvCxnSpPr/>
          <p:nvPr/>
        </p:nvCxnSpPr>
        <p:spPr>
          <a:xfrm flipH="1" flipV="1">
            <a:off x="4744458" y="2091319"/>
            <a:ext cx="238195" cy="215822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4519156" y="2090166"/>
            <a:ext cx="225303" cy="0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出自【趣你的PPT】(微信:qunideppt)：最优质的PPT资源库"/>
          <p:cNvCxnSpPr/>
          <p:nvPr/>
        </p:nvCxnSpPr>
        <p:spPr>
          <a:xfrm flipV="1">
            <a:off x="7127122" y="2089461"/>
            <a:ext cx="238195" cy="219476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>
          <a:xfrm>
            <a:off x="7365317" y="2088370"/>
            <a:ext cx="273162" cy="0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出自【趣你的PPT】(微信:qunideppt)：最优质的PPT资源库"/>
          <p:cNvCxnSpPr/>
          <p:nvPr/>
        </p:nvCxnSpPr>
        <p:spPr>
          <a:xfrm flipH="1">
            <a:off x="4734578" y="4500781"/>
            <a:ext cx="238195" cy="215822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 flipH="1">
            <a:off x="4519156" y="4717756"/>
            <a:ext cx="215423" cy="0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7147900" y="4498985"/>
            <a:ext cx="238195" cy="219476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7386095" y="4719552"/>
            <a:ext cx="252383" cy="0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228491" y="2835037"/>
            <a:ext cx="1858608" cy="2230329"/>
          </a:xfrm>
          <a:custGeom>
            <a:avLst/>
            <a:gdLst/>
            <a:ahLst/>
            <a:cxnLst>
              <a:cxn ang="0">
                <a:pos x="248" y="158"/>
              </a:cxn>
              <a:cxn ang="0">
                <a:pos x="248" y="160"/>
              </a:cxn>
              <a:cxn ang="0">
                <a:pos x="250" y="192"/>
              </a:cxn>
              <a:cxn ang="0">
                <a:pos x="321" y="335"/>
              </a:cxn>
              <a:cxn ang="0">
                <a:pos x="437" y="401"/>
              </a:cxn>
              <a:cxn ang="0">
                <a:pos x="496" y="408"/>
              </a:cxn>
              <a:cxn ang="0">
                <a:pos x="496" y="595"/>
              </a:cxn>
              <a:cxn ang="0">
                <a:pos x="430" y="591"/>
              </a:cxn>
              <a:cxn ang="0">
                <a:pos x="189" y="468"/>
              </a:cxn>
              <a:cxn ang="0">
                <a:pos x="62" y="192"/>
              </a:cxn>
              <a:cxn ang="0">
                <a:pos x="61" y="160"/>
              </a:cxn>
              <a:cxn ang="0">
                <a:pos x="61" y="158"/>
              </a:cxn>
              <a:cxn ang="0">
                <a:pos x="0" y="158"/>
              </a:cxn>
              <a:cxn ang="0">
                <a:pos x="157" y="0"/>
              </a:cxn>
              <a:cxn ang="0">
                <a:pos x="313" y="158"/>
              </a:cxn>
              <a:cxn ang="0">
                <a:pos x="248" y="158"/>
              </a:cxn>
            </a:cxnLst>
            <a:rect l="0" t="0" r="r" b="b"/>
            <a:pathLst>
              <a:path w="496" h="595">
                <a:moveTo>
                  <a:pt x="248" y="158"/>
                </a:move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ubicBezTo>
                  <a:pt x="257" y="247"/>
                  <a:pt x="281" y="295"/>
                  <a:pt x="321" y="335"/>
                </a:cubicBezTo>
                <a:cubicBezTo>
                  <a:pt x="355" y="369"/>
                  <a:pt x="393" y="391"/>
                  <a:pt x="437" y="401"/>
                </a:cubicBezTo>
                <a:cubicBezTo>
                  <a:pt x="456" y="406"/>
                  <a:pt x="475" y="408"/>
                  <a:pt x="496" y="408"/>
                </a:cubicBezTo>
                <a:cubicBezTo>
                  <a:pt x="496" y="595"/>
                  <a:pt x="496" y="595"/>
                  <a:pt x="496" y="595"/>
                </a:cubicBezTo>
                <a:cubicBezTo>
                  <a:pt x="474" y="595"/>
                  <a:pt x="452" y="594"/>
                  <a:pt x="430" y="591"/>
                </a:cubicBezTo>
                <a:cubicBezTo>
                  <a:pt x="338" y="578"/>
                  <a:pt x="258" y="537"/>
                  <a:pt x="189" y="468"/>
                </a:cubicBezTo>
                <a:cubicBezTo>
                  <a:pt x="112" y="390"/>
                  <a:pt x="69" y="299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lnTo>
                  <a:pt x="248" y="15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5487599" y="3426628"/>
            <a:ext cx="2236656" cy="1863353"/>
          </a:xfrm>
          <a:custGeom>
            <a:avLst/>
            <a:gdLst/>
            <a:ahLst/>
            <a:cxnLst>
              <a:cxn ang="0">
                <a:pos x="403" y="61"/>
              </a:cxn>
              <a:cxn ang="0">
                <a:pos x="410" y="2"/>
              </a:cxn>
              <a:cxn ang="0">
                <a:pos x="410" y="0"/>
              </a:cxn>
              <a:cxn ang="0">
                <a:pos x="597" y="0"/>
              </a:cxn>
              <a:cxn ang="0">
                <a:pos x="597" y="2"/>
              </a:cxn>
              <a:cxn ang="0">
                <a:pos x="592" y="68"/>
              </a:cxn>
              <a:cxn ang="0">
                <a:pos x="469" y="310"/>
              </a:cxn>
              <a:cxn ang="0">
                <a:pos x="161" y="437"/>
              </a:cxn>
              <a:cxn ang="0">
                <a:pos x="160" y="437"/>
              </a:cxn>
              <a:cxn ang="0">
                <a:pos x="160" y="497"/>
              </a:cxn>
              <a:cxn ang="0">
                <a:pos x="0" y="341"/>
              </a:cxn>
              <a:cxn ang="0">
                <a:pos x="160" y="185"/>
              </a:cxn>
              <a:cxn ang="0">
                <a:pos x="160" y="250"/>
              </a:cxn>
              <a:cxn ang="0">
                <a:pos x="161" y="250"/>
              </a:cxn>
              <a:cxn ang="0">
                <a:pos x="337" y="177"/>
              </a:cxn>
              <a:cxn ang="0">
                <a:pos x="403" y="61"/>
              </a:cxn>
            </a:cxnLst>
            <a:rect l="0" t="0" r="r" b="b"/>
            <a:pathLst>
              <a:path w="597" h="497">
                <a:moveTo>
                  <a:pt x="403" y="61"/>
                </a:moveTo>
                <a:cubicBezTo>
                  <a:pt x="408" y="42"/>
                  <a:pt x="410" y="22"/>
                  <a:pt x="410" y="2"/>
                </a:cubicBezTo>
                <a:cubicBezTo>
                  <a:pt x="410" y="1"/>
                  <a:pt x="410" y="0"/>
                  <a:pt x="410" y="0"/>
                </a:cubicBezTo>
                <a:cubicBezTo>
                  <a:pt x="597" y="0"/>
                  <a:pt x="597" y="0"/>
                  <a:pt x="597" y="0"/>
                </a:cubicBezTo>
                <a:cubicBezTo>
                  <a:pt x="597" y="0"/>
                  <a:pt x="597" y="1"/>
                  <a:pt x="597" y="2"/>
                </a:cubicBezTo>
                <a:cubicBezTo>
                  <a:pt x="597" y="24"/>
                  <a:pt x="595" y="46"/>
                  <a:pt x="592" y="68"/>
                </a:cubicBezTo>
                <a:cubicBezTo>
                  <a:pt x="579" y="160"/>
                  <a:pt x="538" y="241"/>
                  <a:pt x="469" y="310"/>
                </a:cubicBezTo>
                <a:cubicBezTo>
                  <a:pt x="384" y="395"/>
                  <a:pt x="281" y="437"/>
                  <a:pt x="161" y="437"/>
                </a:cubicBezTo>
                <a:cubicBezTo>
                  <a:pt x="161" y="437"/>
                  <a:pt x="160" y="437"/>
                  <a:pt x="160" y="437"/>
                </a:cubicBezTo>
                <a:cubicBezTo>
                  <a:pt x="160" y="497"/>
                  <a:pt x="160" y="497"/>
                  <a:pt x="160" y="497"/>
                </a:cubicBezTo>
                <a:cubicBezTo>
                  <a:pt x="0" y="341"/>
                  <a:pt x="0" y="341"/>
                  <a:pt x="0" y="341"/>
                </a:cubicBezTo>
                <a:cubicBezTo>
                  <a:pt x="160" y="185"/>
                  <a:pt x="160" y="185"/>
                  <a:pt x="160" y="185"/>
                </a:cubicBezTo>
                <a:cubicBezTo>
                  <a:pt x="160" y="250"/>
                  <a:pt x="160" y="250"/>
                  <a:pt x="160" y="250"/>
                </a:cubicBezTo>
                <a:cubicBezTo>
                  <a:pt x="160" y="250"/>
                  <a:pt x="161" y="250"/>
                  <a:pt x="161" y="250"/>
                </a:cubicBezTo>
                <a:cubicBezTo>
                  <a:pt x="230" y="250"/>
                  <a:pt x="288" y="226"/>
                  <a:pt x="337" y="177"/>
                </a:cubicBezTo>
                <a:cubicBezTo>
                  <a:pt x="371" y="143"/>
                  <a:pt x="393" y="104"/>
                  <a:pt x="403" y="6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087099" y="1795798"/>
            <a:ext cx="1864935" cy="2238238"/>
          </a:xfrm>
          <a:custGeom>
            <a:avLst/>
            <a:gdLst/>
            <a:ahLst/>
            <a:cxnLst>
              <a:cxn ang="0">
                <a:pos x="67" y="5"/>
              </a:cxn>
              <a:cxn ang="0">
                <a:pos x="309" y="129"/>
              </a:cxn>
              <a:cxn ang="0">
                <a:pos x="437" y="435"/>
              </a:cxn>
              <a:cxn ang="0">
                <a:pos x="498" y="435"/>
              </a:cxn>
              <a:cxn ang="0">
                <a:pos x="341" y="597"/>
              </a:cxn>
              <a:cxn ang="0">
                <a:pos x="184" y="435"/>
              </a:cxn>
              <a:cxn ang="0">
                <a:pos x="250" y="435"/>
              </a:cxn>
              <a:cxn ang="0">
                <a:pos x="177" y="261"/>
              </a:cxn>
              <a:cxn ang="0">
                <a:pos x="60" y="194"/>
              </a:cxn>
              <a:cxn ang="0">
                <a:pos x="1" y="188"/>
              </a:cxn>
              <a:cxn ang="0">
                <a:pos x="0" y="188"/>
              </a:cxn>
              <a:cxn ang="0">
                <a:pos x="0" y="0"/>
              </a:cxn>
              <a:cxn ang="0">
                <a:pos x="1" y="0"/>
              </a:cxn>
              <a:cxn ang="0">
                <a:pos x="67" y="5"/>
              </a:cxn>
            </a:cxnLst>
            <a:rect l="0" t="0" r="r" b="b"/>
            <a:pathLst>
              <a:path w="498" h="597">
                <a:moveTo>
                  <a:pt x="67" y="5"/>
                </a:moveTo>
                <a:cubicBezTo>
                  <a:pt x="159" y="18"/>
                  <a:pt x="240" y="59"/>
                  <a:pt x="309" y="129"/>
                </a:cubicBezTo>
                <a:cubicBezTo>
                  <a:pt x="394" y="213"/>
                  <a:pt x="436" y="315"/>
                  <a:pt x="437" y="435"/>
                </a:cubicBezTo>
                <a:cubicBezTo>
                  <a:pt x="498" y="435"/>
                  <a:pt x="498" y="435"/>
                  <a:pt x="498" y="435"/>
                </a:cubicBezTo>
                <a:cubicBezTo>
                  <a:pt x="341" y="597"/>
                  <a:pt x="341" y="597"/>
                  <a:pt x="341" y="597"/>
                </a:cubicBezTo>
                <a:cubicBezTo>
                  <a:pt x="184" y="435"/>
                  <a:pt x="184" y="435"/>
                  <a:pt x="184" y="435"/>
                </a:cubicBezTo>
                <a:cubicBezTo>
                  <a:pt x="250" y="435"/>
                  <a:pt x="250" y="435"/>
                  <a:pt x="250" y="435"/>
                </a:cubicBezTo>
                <a:cubicBezTo>
                  <a:pt x="249" y="367"/>
                  <a:pt x="225" y="309"/>
                  <a:pt x="177" y="261"/>
                </a:cubicBezTo>
                <a:cubicBezTo>
                  <a:pt x="143" y="227"/>
                  <a:pt x="104" y="205"/>
                  <a:pt x="60" y="194"/>
                </a:cubicBezTo>
                <a:cubicBezTo>
                  <a:pt x="41" y="190"/>
                  <a:pt x="21" y="188"/>
                  <a:pt x="1" y="188"/>
                </a:cubicBezTo>
                <a:cubicBezTo>
                  <a:pt x="1" y="188"/>
                  <a:pt x="0" y="188"/>
                  <a:pt x="0" y="18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4" y="0"/>
                  <a:pt x="46" y="2"/>
                  <a:pt x="67" y="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270" y="1568020"/>
            <a:ext cx="2230328" cy="1858607"/>
          </a:xfrm>
          <a:custGeom>
            <a:avLst/>
            <a:gdLst/>
            <a:ahLst/>
            <a:cxnLst>
              <a:cxn ang="0">
                <a:pos x="96" y="338"/>
              </a:cxn>
              <a:cxn ang="0">
                <a:pos x="95" y="338"/>
              </a:cxn>
              <a:cxn ang="0">
                <a:pos x="96" y="338"/>
              </a:cxn>
              <a:cxn ang="0">
                <a:pos x="435" y="0"/>
              </a:cxn>
              <a:cxn ang="0">
                <a:pos x="595" y="157"/>
              </a:cxn>
              <a:cxn ang="0">
                <a:pos x="435" y="314"/>
              </a:cxn>
              <a:cxn ang="0">
                <a:pos x="435" y="249"/>
              </a:cxn>
              <a:cxn ang="0">
                <a:pos x="260" y="322"/>
              </a:cxn>
              <a:cxn ang="0">
                <a:pos x="194" y="437"/>
              </a:cxn>
              <a:cxn ang="0">
                <a:pos x="187" y="496"/>
              </a:cxn>
              <a:cxn ang="0">
                <a:pos x="0" y="496"/>
              </a:cxn>
              <a:cxn ang="0">
                <a:pos x="5" y="429"/>
              </a:cxn>
              <a:cxn ang="0">
                <a:pos x="128" y="190"/>
              </a:cxn>
              <a:cxn ang="0">
                <a:pos x="435" y="61"/>
              </a:cxn>
              <a:cxn ang="0">
                <a:pos x="435" y="0"/>
              </a:cxn>
            </a:cxnLst>
            <a:rect l="0" t="0" r="r" b="b"/>
            <a:pathLst>
              <a:path w="595" h="496">
                <a:moveTo>
                  <a:pt x="96" y="338"/>
                </a:moveTo>
                <a:cubicBezTo>
                  <a:pt x="96" y="338"/>
                  <a:pt x="95" y="338"/>
                  <a:pt x="95" y="338"/>
                </a:cubicBezTo>
                <a:cubicBezTo>
                  <a:pt x="96" y="338"/>
                  <a:pt x="96" y="338"/>
                  <a:pt x="96" y="338"/>
                </a:cubicBezTo>
                <a:close/>
                <a:moveTo>
                  <a:pt x="435" y="0"/>
                </a:moveTo>
                <a:cubicBezTo>
                  <a:pt x="595" y="157"/>
                  <a:pt x="595" y="157"/>
                  <a:pt x="595" y="157"/>
                </a:cubicBezTo>
                <a:cubicBezTo>
                  <a:pt x="435" y="314"/>
                  <a:pt x="435" y="314"/>
                  <a:pt x="435" y="314"/>
                </a:cubicBezTo>
                <a:cubicBezTo>
                  <a:pt x="435" y="249"/>
                  <a:pt x="435" y="249"/>
                  <a:pt x="435" y="249"/>
                </a:cubicBezTo>
                <a:cubicBezTo>
                  <a:pt x="367" y="249"/>
                  <a:pt x="309" y="273"/>
                  <a:pt x="260" y="322"/>
                </a:cubicBezTo>
                <a:cubicBezTo>
                  <a:pt x="227" y="356"/>
                  <a:pt x="204" y="394"/>
                  <a:pt x="194" y="437"/>
                </a:cubicBezTo>
                <a:cubicBezTo>
                  <a:pt x="190" y="456"/>
                  <a:pt x="187" y="475"/>
                  <a:pt x="187" y="496"/>
                </a:cubicBezTo>
                <a:cubicBezTo>
                  <a:pt x="0" y="496"/>
                  <a:pt x="0" y="496"/>
                  <a:pt x="0" y="496"/>
                </a:cubicBezTo>
                <a:cubicBezTo>
                  <a:pt x="0" y="473"/>
                  <a:pt x="2" y="451"/>
                  <a:pt x="5" y="429"/>
                </a:cubicBezTo>
                <a:cubicBezTo>
                  <a:pt x="18" y="338"/>
                  <a:pt x="59" y="258"/>
                  <a:pt x="128" y="190"/>
                </a:cubicBezTo>
                <a:cubicBezTo>
                  <a:pt x="213" y="104"/>
                  <a:pt x="315" y="62"/>
                  <a:pt x="435" y="61"/>
                </a:cubicBezTo>
                <a:lnTo>
                  <a:pt x="435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4" name="出自【趣你的PPT】(微信:qunideppt)：最优质的PPT资源库"/>
          <p:cNvSpPr txBox="1">
            <a:spLocks/>
          </p:cNvSpPr>
          <p:nvPr/>
        </p:nvSpPr>
        <p:spPr>
          <a:xfrm>
            <a:off x="5959307" y="2003447"/>
            <a:ext cx="298159" cy="35214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1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5" name="出自【趣你的PPT】(微信:qunideppt)：最优质的PPT资源库"/>
          <p:cNvSpPr txBox="1">
            <a:spLocks/>
          </p:cNvSpPr>
          <p:nvPr/>
        </p:nvSpPr>
        <p:spPr>
          <a:xfrm>
            <a:off x="7212891" y="3487133"/>
            <a:ext cx="298159" cy="35214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1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5897884" y="4549736"/>
            <a:ext cx="298159" cy="35214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1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21133" y="2308934"/>
            <a:ext cx="419437" cy="388051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18662" y="4305389"/>
            <a:ext cx="307855" cy="334311"/>
          </a:xfrm>
          <a:custGeom>
            <a:avLst/>
            <a:gdLst/>
            <a:ahLst/>
            <a:cxnLst>
              <a:cxn ang="0">
                <a:pos x="55" y="55"/>
              </a:cxn>
              <a:cxn ang="0">
                <a:pos x="39" y="55"/>
              </a:cxn>
              <a:cxn ang="0">
                <a:pos x="30" y="64"/>
              </a:cxn>
              <a:cxn ang="0">
                <a:pos x="21" y="55"/>
              </a:cxn>
              <a:cxn ang="0">
                <a:pos x="5" y="55"/>
              </a:cxn>
              <a:cxn ang="0">
                <a:pos x="0" y="50"/>
              </a:cxn>
              <a:cxn ang="0">
                <a:pos x="11" y="20"/>
              </a:cxn>
              <a:cxn ang="0">
                <a:pos x="27" y="5"/>
              </a:cxn>
              <a:cxn ang="0">
                <a:pos x="26" y="3"/>
              </a:cxn>
              <a:cxn ang="0">
                <a:pos x="30" y="0"/>
              </a:cxn>
              <a:cxn ang="0">
                <a:pos x="33" y="3"/>
              </a:cxn>
              <a:cxn ang="0">
                <a:pos x="33" y="5"/>
              </a:cxn>
              <a:cxn ang="0">
                <a:pos x="48" y="20"/>
              </a:cxn>
              <a:cxn ang="0">
                <a:pos x="59" y="50"/>
              </a:cxn>
              <a:cxn ang="0">
                <a:pos x="55" y="55"/>
              </a:cxn>
              <a:cxn ang="0">
                <a:pos x="30" y="60"/>
              </a:cxn>
              <a:cxn ang="0">
                <a:pos x="25" y="55"/>
              </a:cxn>
              <a:cxn ang="0">
                <a:pos x="24" y="54"/>
              </a:cxn>
              <a:cxn ang="0">
                <a:pos x="23" y="55"/>
              </a:cxn>
              <a:cxn ang="0">
                <a:pos x="30" y="61"/>
              </a:cxn>
              <a:cxn ang="0">
                <a:pos x="30" y="60"/>
              </a:cxn>
              <a:cxn ang="0">
                <a:pos x="30" y="60"/>
              </a:cxn>
            </a:cxnLst>
            <a:rect l="0" t="0" r="r" b="b"/>
            <a:pathLst>
              <a:path w="59" h="64">
                <a:moveTo>
                  <a:pt x="55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39" y="60"/>
                  <a:pt x="35" y="64"/>
                  <a:pt x="30" y="64"/>
                </a:cubicBezTo>
                <a:cubicBezTo>
                  <a:pt x="25" y="64"/>
                  <a:pt x="21" y="60"/>
                  <a:pt x="21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5" y="46"/>
                  <a:pt x="11" y="38"/>
                  <a:pt x="11" y="20"/>
                </a:cubicBezTo>
                <a:cubicBezTo>
                  <a:pt x="11" y="13"/>
                  <a:pt x="17" y="6"/>
                  <a:pt x="27" y="5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1"/>
                  <a:pt x="28" y="0"/>
                  <a:pt x="30" y="0"/>
                </a:cubicBezTo>
                <a:cubicBezTo>
                  <a:pt x="32" y="0"/>
                  <a:pt x="33" y="1"/>
                  <a:pt x="33" y="3"/>
                </a:cubicBezTo>
                <a:cubicBezTo>
                  <a:pt x="33" y="4"/>
                  <a:pt x="33" y="4"/>
                  <a:pt x="33" y="5"/>
                </a:cubicBezTo>
                <a:cubicBezTo>
                  <a:pt x="42" y="6"/>
                  <a:pt x="48" y="13"/>
                  <a:pt x="48" y="20"/>
                </a:cubicBezTo>
                <a:cubicBezTo>
                  <a:pt x="48" y="38"/>
                  <a:pt x="54" y="46"/>
                  <a:pt x="59" y="50"/>
                </a:cubicBezTo>
                <a:cubicBezTo>
                  <a:pt x="59" y="53"/>
                  <a:pt x="57" y="55"/>
                  <a:pt x="55" y="55"/>
                </a:cubicBezTo>
                <a:close/>
                <a:moveTo>
                  <a:pt x="30" y="60"/>
                </a:moveTo>
                <a:cubicBezTo>
                  <a:pt x="27" y="60"/>
                  <a:pt x="25" y="57"/>
                  <a:pt x="25" y="55"/>
                </a:cubicBezTo>
                <a:cubicBezTo>
                  <a:pt x="25" y="54"/>
                  <a:pt x="24" y="54"/>
                  <a:pt x="24" y="54"/>
                </a:cubicBezTo>
                <a:cubicBezTo>
                  <a:pt x="24" y="54"/>
                  <a:pt x="23" y="54"/>
                  <a:pt x="23" y="55"/>
                </a:cubicBezTo>
                <a:cubicBezTo>
                  <a:pt x="23" y="58"/>
                  <a:pt x="26" y="61"/>
                  <a:pt x="30" y="61"/>
                </a:cubicBezTo>
                <a:cubicBezTo>
                  <a:pt x="30" y="61"/>
                  <a:pt x="30" y="61"/>
                  <a:pt x="30" y="60"/>
                </a:cubicBezTo>
                <a:cubicBezTo>
                  <a:pt x="30" y="60"/>
                  <a:pt x="30" y="60"/>
                  <a:pt x="30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7827" y="2527190"/>
            <a:ext cx="353774" cy="274875"/>
          </a:xfrm>
          <a:custGeom>
            <a:avLst/>
            <a:gdLst/>
            <a:ahLst/>
            <a:cxnLst>
              <a:cxn ang="0">
                <a:pos x="50" y="40"/>
              </a:cxn>
              <a:cxn ang="0">
                <a:pos x="40" y="50"/>
              </a:cxn>
              <a:cxn ang="0">
                <a:pos x="10" y="50"/>
              </a:cxn>
              <a:cxn ang="0">
                <a:pos x="0" y="40"/>
              </a:cxn>
              <a:cxn ang="0">
                <a:pos x="0" y="10"/>
              </a:cxn>
              <a:cxn ang="0">
                <a:pos x="10" y="0"/>
              </a:cxn>
              <a:cxn ang="0">
                <a:pos x="40" y="0"/>
              </a:cxn>
              <a:cxn ang="0">
                <a:pos x="44" y="1"/>
              </a:cxn>
              <a:cxn ang="0">
                <a:pos x="45" y="2"/>
              </a:cxn>
              <a:cxn ang="0">
                <a:pos x="44" y="3"/>
              </a:cxn>
              <a:cxn ang="0">
                <a:pos x="42" y="4"/>
              </a:cxn>
              <a:cxn ang="0">
                <a:pos x="41" y="5"/>
              </a:cxn>
              <a:cxn ang="0">
                <a:pos x="40" y="4"/>
              </a:cxn>
              <a:cxn ang="0">
                <a:pos x="10" y="4"/>
              </a:cxn>
              <a:cxn ang="0">
                <a:pos x="4" y="10"/>
              </a:cxn>
              <a:cxn ang="0">
                <a:pos x="4" y="40"/>
              </a:cxn>
              <a:cxn ang="0">
                <a:pos x="10" y="46"/>
              </a:cxn>
              <a:cxn ang="0">
                <a:pos x="40" y="46"/>
              </a:cxn>
              <a:cxn ang="0">
                <a:pos x="45" y="40"/>
              </a:cxn>
              <a:cxn ang="0">
                <a:pos x="45" y="35"/>
              </a:cxn>
              <a:cxn ang="0">
                <a:pos x="46" y="35"/>
              </a:cxn>
              <a:cxn ang="0">
                <a:pos x="48" y="32"/>
              </a:cxn>
              <a:cxn ang="0">
                <a:pos x="49" y="32"/>
              </a:cxn>
              <a:cxn ang="0">
                <a:pos x="50" y="33"/>
              </a:cxn>
              <a:cxn ang="0">
                <a:pos x="50" y="40"/>
              </a:cxn>
              <a:cxn ang="0">
                <a:pos x="57" y="17"/>
              </a:cxn>
              <a:cxn ang="0">
                <a:pos x="33" y="41"/>
              </a:cxn>
              <a:cxn ang="0">
                <a:pos x="23" y="41"/>
              </a:cxn>
              <a:cxn ang="0">
                <a:pos x="23" y="31"/>
              </a:cxn>
              <a:cxn ang="0">
                <a:pos x="47" y="7"/>
              </a:cxn>
              <a:cxn ang="0">
                <a:pos x="57" y="17"/>
              </a:cxn>
              <a:cxn ang="0">
                <a:pos x="36" y="33"/>
              </a:cxn>
              <a:cxn ang="0">
                <a:pos x="30" y="28"/>
              </a:cxn>
              <a:cxn ang="0">
                <a:pos x="26" y="32"/>
              </a:cxn>
              <a:cxn ang="0">
                <a:pos x="26" y="34"/>
              </a:cxn>
              <a:cxn ang="0">
                <a:pos x="29" y="34"/>
              </a:cxn>
              <a:cxn ang="0">
                <a:pos x="29" y="38"/>
              </a:cxn>
              <a:cxn ang="0">
                <a:pos x="31" y="38"/>
              </a:cxn>
              <a:cxn ang="0">
                <a:pos x="36" y="33"/>
              </a:cxn>
              <a:cxn ang="0">
                <a:pos x="46" y="12"/>
              </a:cxn>
              <a:cxn ang="0">
                <a:pos x="34" y="24"/>
              </a:cxn>
              <a:cxn ang="0">
                <a:pos x="33" y="26"/>
              </a:cxn>
              <a:cxn ang="0">
                <a:pos x="35" y="26"/>
              </a:cxn>
              <a:cxn ang="0">
                <a:pos x="47" y="13"/>
              </a:cxn>
              <a:cxn ang="0">
                <a:pos x="47" y="12"/>
              </a:cxn>
              <a:cxn ang="0">
                <a:pos x="46" y="12"/>
              </a:cxn>
              <a:cxn ang="0">
                <a:pos x="59" y="15"/>
              </a:cxn>
              <a:cxn ang="0">
                <a:pos x="49" y="4"/>
              </a:cxn>
              <a:cxn ang="0">
                <a:pos x="52" y="1"/>
              </a:cxn>
              <a:cxn ang="0">
                <a:pos x="57" y="1"/>
              </a:cxn>
              <a:cxn ang="0">
                <a:pos x="62" y="7"/>
              </a:cxn>
              <a:cxn ang="0">
                <a:pos x="62" y="11"/>
              </a:cxn>
              <a:cxn ang="0">
                <a:pos x="59" y="15"/>
              </a:cxn>
            </a:cxnLst>
            <a:rect l="0" t="0" r="r" b="b"/>
            <a:pathLst>
              <a:path w="64" h="50">
                <a:moveTo>
                  <a:pt x="50" y="40"/>
                </a:moveTo>
                <a:cubicBezTo>
                  <a:pt x="50" y="46"/>
                  <a:pt x="45" y="50"/>
                  <a:pt x="4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50"/>
                  <a:pt x="0" y="46"/>
                  <a:pt x="0" y="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3" y="0"/>
                  <a:pt x="44" y="1"/>
                </a:cubicBezTo>
                <a:cubicBezTo>
                  <a:pt x="44" y="1"/>
                  <a:pt x="44" y="1"/>
                  <a:pt x="45" y="2"/>
                </a:cubicBezTo>
                <a:cubicBezTo>
                  <a:pt x="45" y="2"/>
                  <a:pt x="45" y="2"/>
                  <a:pt x="44" y="3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5"/>
                  <a:pt x="42" y="5"/>
                  <a:pt x="41" y="5"/>
                </a:cubicBezTo>
                <a:cubicBezTo>
                  <a:pt x="41" y="5"/>
                  <a:pt x="40" y="4"/>
                  <a:pt x="4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7" y="4"/>
                  <a:pt x="4" y="7"/>
                  <a:pt x="4" y="10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3"/>
                  <a:pt x="7" y="46"/>
                  <a:pt x="1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6"/>
                  <a:pt x="45" y="43"/>
                  <a:pt x="45" y="40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6" y="35"/>
                  <a:pt x="46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9" y="32"/>
                  <a:pt x="49" y="32"/>
                </a:cubicBezTo>
                <a:cubicBezTo>
                  <a:pt x="50" y="32"/>
                  <a:pt x="50" y="33"/>
                  <a:pt x="50" y="33"/>
                </a:cubicBezTo>
                <a:lnTo>
                  <a:pt x="50" y="40"/>
                </a:lnTo>
                <a:close/>
                <a:moveTo>
                  <a:pt x="57" y="17"/>
                </a:moveTo>
                <a:cubicBezTo>
                  <a:pt x="33" y="41"/>
                  <a:pt x="33" y="41"/>
                  <a:pt x="33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47" y="7"/>
                  <a:pt x="47" y="7"/>
                  <a:pt x="47" y="7"/>
                </a:cubicBezTo>
                <a:lnTo>
                  <a:pt x="57" y="17"/>
                </a:lnTo>
                <a:close/>
                <a:moveTo>
                  <a:pt x="36" y="33"/>
                </a:moveTo>
                <a:cubicBezTo>
                  <a:pt x="30" y="28"/>
                  <a:pt x="30" y="28"/>
                  <a:pt x="30" y="28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4"/>
                  <a:pt x="26" y="34"/>
                  <a:pt x="26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8"/>
                  <a:pt x="29" y="38"/>
                  <a:pt x="29" y="38"/>
                </a:cubicBezTo>
                <a:cubicBezTo>
                  <a:pt x="31" y="38"/>
                  <a:pt x="31" y="38"/>
                  <a:pt x="31" y="38"/>
                </a:cubicBezTo>
                <a:lnTo>
                  <a:pt x="36" y="33"/>
                </a:lnTo>
                <a:close/>
                <a:moveTo>
                  <a:pt x="46" y="12"/>
                </a:moveTo>
                <a:cubicBezTo>
                  <a:pt x="34" y="24"/>
                  <a:pt x="34" y="24"/>
                  <a:pt x="34" y="24"/>
                </a:cubicBezTo>
                <a:cubicBezTo>
                  <a:pt x="33" y="25"/>
                  <a:pt x="33" y="25"/>
                  <a:pt x="33" y="26"/>
                </a:cubicBezTo>
                <a:cubicBezTo>
                  <a:pt x="34" y="26"/>
                  <a:pt x="34" y="26"/>
                  <a:pt x="35" y="26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6" y="12"/>
                  <a:pt x="46" y="12"/>
                </a:cubicBezTo>
                <a:close/>
                <a:moveTo>
                  <a:pt x="59" y="15"/>
                </a:moveTo>
                <a:cubicBezTo>
                  <a:pt x="49" y="4"/>
                  <a:pt x="49" y="4"/>
                  <a:pt x="49" y="4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6" y="0"/>
                  <a:pt x="57" y="1"/>
                </a:cubicBezTo>
                <a:cubicBezTo>
                  <a:pt x="62" y="7"/>
                  <a:pt x="62" y="7"/>
                  <a:pt x="62" y="7"/>
                </a:cubicBezTo>
                <a:cubicBezTo>
                  <a:pt x="64" y="8"/>
                  <a:pt x="64" y="10"/>
                  <a:pt x="62" y="11"/>
                </a:cubicBezTo>
                <a:lnTo>
                  <a:pt x="59" y="1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1118" y="4036083"/>
            <a:ext cx="327072" cy="266690"/>
          </a:xfrm>
          <a:custGeom>
            <a:avLst/>
            <a:gdLst/>
            <a:ahLst/>
            <a:cxnLst>
              <a:cxn ang="0">
                <a:pos x="24" y="49"/>
              </a:cxn>
              <a:cxn ang="0">
                <a:pos x="11" y="49"/>
              </a:cxn>
              <a:cxn ang="0">
                <a:pos x="0" y="38"/>
              </a:cxn>
              <a:cxn ang="0">
                <a:pos x="0" y="11"/>
              </a:cxn>
              <a:cxn ang="0">
                <a:pos x="11" y="0"/>
              </a:cxn>
              <a:cxn ang="0">
                <a:pos x="24" y="0"/>
              </a:cxn>
              <a:cxn ang="0">
                <a:pos x="25" y="2"/>
              </a:cxn>
              <a:cxn ang="0">
                <a:pos x="24" y="5"/>
              </a:cxn>
              <a:cxn ang="0">
                <a:pos x="11" y="5"/>
              </a:cxn>
              <a:cxn ang="0">
                <a:pos x="5" y="11"/>
              </a:cxn>
              <a:cxn ang="0">
                <a:pos x="5" y="38"/>
              </a:cxn>
              <a:cxn ang="0">
                <a:pos x="11" y="44"/>
              </a:cxn>
              <a:cxn ang="0">
                <a:pos x="22" y="44"/>
              </a:cxn>
              <a:cxn ang="0">
                <a:pos x="25" y="45"/>
              </a:cxn>
              <a:cxn ang="0">
                <a:pos x="24" y="49"/>
              </a:cxn>
              <a:cxn ang="0">
                <a:pos x="59" y="26"/>
              </a:cxn>
              <a:cxn ang="0">
                <a:pos x="39" y="47"/>
              </a:cxn>
              <a:cxn ang="0">
                <a:pos x="37" y="48"/>
              </a:cxn>
              <a:cxn ang="0">
                <a:pos x="34" y="45"/>
              </a:cxn>
              <a:cxn ang="0">
                <a:pos x="34" y="34"/>
              </a:cxn>
              <a:cxn ang="0">
                <a:pos x="17" y="34"/>
              </a:cxn>
              <a:cxn ang="0">
                <a:pos x="15" y="32"/>
              </a:cxn>
              <a:cxn ang="0">
                <a:pos x="15" y="17"/>
              </a:cxn>
              <a:cxn ang="0">
                <a:pos x="17" y="15"/>
              </a:cxn>
              <a:cxn ang="0">
                <a:pos x="34" y="15"/>
              </a:cxn>
              <a:cxn ang="0">
                <a:pos x="34" y="4"/>
              </a:cxn>
              <a:cxn ang="0">
                <a:pos x="37" y="2"/>
              </a:cxn>
              <a:cxn ang="0">
                <a:pos x="39" y="2"/>
              </a:cxn>
              <a:cxn ang="0">
                <a:pos x="59" y="23"/>
              </a:cxn>
              <a:cxn ang="0">
                <a:pos x="60" y="25"/>
              </a:cxn>
              <a:cxn ang="0">
                <a:pos x="59" y="26"/>
              </a:cxn>
            </a:cxnLst>
            <a:rect l="0" t="0" r="r" b="b"/>
            <a:pathLst>
              <a:path w="60" h="49">
                <a:moveTo>
                  <a:pt x="24" y="49"/>
                </a:moveTo>
                <a:cubicBezTo>
                  <a:pt x="11" y="49"/>
                  <a:pt x="11" y="49"/>
                  <a:pt x="11" y="49"/>
                </a:cubicBezTo>
                <a:cubicBezTo>
                  <a:pt x="5" y="49"/>
                  <a:pt x="0" y="44"/>
                  <a:pt x="0" y="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1"/>
                  <a:pt x="25" y="2"/>
                </a:cubicBezTo>
                <a:cubicBezTo>
                  <a:pt x="25" y="3"/>
                  <a:pt x="25" y="5"/>
                  <a:pt x="24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8" y="5"/>
                  <a:pt x="5" y="8"/>
                  <a:pt x="5" y="11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41"/>
                  <a:pt x="8" y="44"/>
                  <a:pt x="11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4"/>
                  <a:pt x="25" y="44"/>
                  <a:pt x="25" y="45"/>
                </a:cubicBezTo>
                <a:cubicBezTo>
                  <a:pt x="25" y="46"/>
                  <a:pt x="25" y="49"/>
                  <a:pt x="24" y="49"/>
                </a:cubicBezTo>
                <a:close/>
                <a:moveTo>
                  <a:pt x="59" y="26"/>
                </a:moveTo>
                <a:cubicBezTo>
                  <a:pt x="39" y="47"/>
                  <a:pt x="39" y="47"/>
                  <a:pt x="39" y="47"/>
                </a:cubicBezTo>
                <a:cubicBezTo>
                  <a:pt x="38" y="48"/>
                  <a:pt x="38" y="48"/>
                  <a:pt x="37" y="48"/>
                </a:cubicBezTo>
                <a:cubicBezTo>
                  <a:pt x="36" y="48"/>
                  <a:pt x="34" y="47"/>
                  <a:pt x="34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6" y="34"/>
                  <a:pt x="15" y="33"/>
                  <a:pt x="15" y="32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6"/>
                  <a:pt x="16" y="15"/>
                  <a:pt x="1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3"/>
                  <a:pt x="36" y="2"/>
                  <a:pt x="37" y="2"/>
                </a:cubicBezTo>
                <a:cubicBezTo>
                  <a:pt x="38" y="2"/>
                  <a:pt x="38" y="2"/>
                  <a:pt x="39" y="2"/>
                </a:cubicBezTo>
                <a:cubicBezTo>
                  <a:pt x="59" y="23"/>
                  <a:pt x="59" y="23"/>
                  <a:pt x="59" y="23"/>
                </a:cubicBezTo>
                <a:cubicBezTo>
                  <a:pt x="60" y="23"/>
                  <a:pt x="60" y="24"/>
                  <a:pt x="60" y="25"/>
                </a:cubicBezTo>
                <a:cubicBezTo>
                  <a:pt x="60" y="25"/>
                  <a:pt x="60" y="26"/>
                  <a:pt x="59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228491" y="2835037"/>
            <a:ext cx="1172110" cy="718135"/>
          </a:xfrm>
          <a:custGeom>
            <a:avLst/>
            <a:gdLst/>
            <a:ahLst/>
            <a:cxnLst>
              <a:cxn ang="0">
                <a:pos x="250" y="192"/>
              </a:cxn>
              <a:cxn ang="0">
                <a:pos x="62" y="192"/>
              </a:cxn>
              <a:cxn ang="0">
                <a:pos x="61" y="160"/>
              </a:cxn>
              <a:cxn ang="0">
                <a:pos x="61" y="158"/>
              </a:cxn>
              <a:cxn ang="0">
                <a:pos x="0" y="158"/>
              </a:cxn>
              <a:cxn ang="0">
                <a:pos x="157" y="0"/>
              </a:cxn>
              <a:cxn ang="0">
                <a:pos x="313" y="158"/>
              </a:cxn>
              <a:cxn ang="0">
                <a:pos x="248" y="158"/>
              </a:cxn>
              <a:cxn ang="0">
                <a:pos x="248" y="160"/>
              </a:cxn>
              <a:cxn ang="0">
                <a:pos x="250" y="192"/>
              </a:cxn>
            </a:cxnLst>
            <a:rect l="0" t="0" r="r" b="b"/>
            <a:pathLst>
              <a:path w="313" h="192">
                <a:moveTo>
                  <a:pt x="250" y="192"/>
                </a:moveTo>
                <a:cubicBezTo>
                  <a:pt x="62" y="192"/>
                  <a:pt x="62" y="192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248" y="158"/>
                  <a:pt x="248" y="158"/>
                  <a:pt x="248" y="158"/>
                </a:cubicBez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4681372" y="3102953"/>
            <a:ext cx="298159" cy="35214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1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412216" y="2933394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248855" y="3414383"/>
            <a:ext cx="1699540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636354" y="1758964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981327" y="2129551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636354" y="4358304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981327" y="4728891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876674" y="1758964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876674" y="2129551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876674" y="4358304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876674" y="4728891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grpSp>
        <p:nvGrpSpPr>
          <p:cNvPr id="34" name="Group 33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35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2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出自【趣你的PPT】(微信:qunideppt)：最优质的PPT资源库"/>
          <p:cNvSpPr/>
          <p:nvPr/>
        </p:nvSpPr>
        <p:spPr>
          <a:xfrm>
            <a:off x="1848827" y="1271743"/>
            <a:ext cx="1790700" cy="17907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3224857" y="1271743"/>
            <a:ext cx="414670" cy="414670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4156095" y="2483855"/>
            <a:ext cx="1790700" cy="1790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5532125" y="2483855"/>
            <a:ext cx="414670" cy="41467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8547953" y="3071780"/>
            <a:ext cx="1790700" cy="1790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9923983" y="3071780"/>
            <a:ext cx="414670" cy="41467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184245" y="1705428"/>
            <a:ext cx="1119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491513" y="2917540"/>
            <a:ext cx="1119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883371" y="3505465"/>
            <a:ext cx="1119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779157" y="3377114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579438" y="3699115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4086425" y="4488283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3886706" y="481028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478283" y="5124889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278564" y="5446890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463364" y="916360"/>
            <a:ext cx="1790700" cy="1790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7839394" y="916360"/>
            <a:ext cx="414670" cy="41467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798782" y="1350045"/>
            <a:ext cx="1119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出自【趣你的PPT】(微信:qunideppt)：最优质的PPT资源库"/>
          <p:cNvCxnSpPr/>
          <p:nvPr/>
        </p:nvCxnSpPr>
        <p:spPr>
          <a:xfrm flipV="1">
            <a:off x="6189453" y="3121589"/>
            <a:ext cx="0" cy="753495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出自【趣你的PPT】(微信:qunideppt)：最优质的PPT资源库"/>
          <p:cNvSpPr txBox="1"/>
          <p:nvPr/>
        </p:nvSpPr>
        <p:spPr>
          <a:xfrm>
            <a:off x="6393694" y="2984477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193975" y="3306478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grpSp>
        <p:nvGrpSpPr>
          <p:cNvPr id="50" name="Group 49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51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74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 rot="607970">
            <a:off x="5918483" y="2223629"/>
            <a:ext cx="844025" cy="1107781"/>
          </a:xfrm>
          <a:custGeom>
            <a:avLst/>
            <a:gdLst>
              <a:gd name="T0" fmla="*/ 524 w 524"/>
              <a:gd name="T1" fmla="*/ 526 h 688"/>
              <a:gd name="T2" fmla="*/ 0 w 524"/>
              <a:gd name="T3" fmla="*/ 0 h 688"/>
              <a:gd name="T4" fmla="*/ 0 w 524"/>
              <a:gd name="T5" fmla="*/ 108 h 688"/>
              <a:gd name="T6" fmla="*/ 24 w 524"/>
              <a:gd name="T7" fmla="*/ 96 h 688"/>
              <a:gd name="T8" fmla="*/ 31 w 524"/>
              <a:gd name="T9" fmla="*/ 91 h 688"/>
              <a:gd name="T10" fmla="*/ 31 w 524"/>
              <a:gd name="T11" fmla="*/ 91 h 688"/>
              <a:gd name="T12" fmla="*/ 31 w 524"/>
              <a:gd name="T13" fmla="*/ 91 h 688"/>
              <a:gd name="T14" fmla="*/ 70 w 524"/>
              <a:gd name="T15" fmla="*/ 77 h 688"/>
              <a:gd name="T16" fmla="*/ 145 w 524"/>
              <a:gd name="T17" fmla="*/ 147 h 688"/>
              <a:gd name="T18" fmla="*/ 76 w 524"/>
              <a:gd name="T19" fmla="*/ 222 h 688"/>
              <a:gd name="T20" fmla="*/ 28 w 524"/>
              <a:gd name="T21" fmla="*/ 207 h 688"/>
              <a:gd name="T22" fmla="*/ 20 w 524"/>
              <a:gd name="T23" fmla="*/ 199 h 688"/>
              <a:gd name="T24" fmla="*/ 0 w 524"/>
              <a:gd name="T25" fmla="*/ 188 h 688"/>
              <a:gd name="T26" fmla="*/ 0 w 524"/>
              <a:gd name="T27" fmla="*/ 282 h 688"/>
              <a:gd name="T28" fmla="*/ 242 w 524"/>
              <a:gd name="T29" fmla="*/ 526 h 688"/>
              <a:gd name="T30" fmla="*/ 242 w 524"/>
              <a:gd name="T31" fmla="*/ 532 h 688"/>
              <a:gd name="T32" fmla="*/ 345 w 524"/>
              <a:gd name="T33" fmla="*/ 532 h 688"/>
              <a:gd name="T34" fmla="*/ 335 w 524"/>
              <a:gd name="T35" fmla="*/ 568 h 688"/>
              <a:gd name="T36" fmla="*/ 329 w 524"/>
              <a:gd name="T37" fmla="*/ 575 h 688"/>
              <a:gd name="T38" fmla="*/ 329 w 524"/>
              <a:gd name="T39" fmla="*/ 576 h 688"/>
              <a:gd name="T40" fmla="*/ 329 w 524"/>
              <a:gd name="T41" fmla="*/ 576 h 688"/>
              <a:gd name="T42" fmla="*/ 317 w 524"/>
              <a:gd name="T43" fmla="*/ 615 h 688"/>
              <a:gd name="T44" fmla="*/ 390 w 524"/>
              <a:gd name="T45" fmla="*/ 688 h 688"/>
              <a:gd name="T46" fmla="*/ 463 w 524"/>
              <a:gd name="T47" fmla="*/ 615 h 688"/>
              <a:gd name="T48" fmla="*/ 445 w 524"/>
              <a:gd name="T49" fmla="*/ 568 h 688"/>
              <a:gd name="T50" fmla="*/ 437 w 524"/>
              <a:gd name="T51" fmla="*/ 560 h 688"/>
              <a:gd name="T52" fmla="*/ 424 w 524"/>
              <a:gd name="T53" fmla="*/ 532 h 688"/>
              <a:gd name="T54" fmla="*/ 523 w 524"/>
              <a:gd name="T55" fmla="*/ 532 h 688"/>
              <a:gd name="T56" fmla="*/ 524 w 524"/>
              <a:gd name="T57" fmla="*/ 526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24" h="688">
                <a:moveTo>
                  <a:pt x="524" y="526"/>
                </a:moveTo>
                <a:cubicBezTo>
                  <a:pt x="524" y="236"/>
                  <a:pt x="289" y="2"/>
                  <a:pt x="0" y="0"/>
                </a:cubicBezTo>
                <a:cubicBezTo>
                  <a:pt x="0" y="108"/>
                  <a:pt x="0" y="108"/>
                  <a:pt x="0" y="108"/>
                </a:cubicBezTo>
                <a:cubicBezTo>
                  <a:pt x="7" y="107"/>
                  <a:pt x="15" y="103"/>
                  <a:pt x="24" y="96"/>
                </a:cubicBezTo>
                <a:cubicBezTo>
                  <a:pt x="26" y="94"/>
                  <a:pt x="28" y="93"/>
                  <a:pt x="31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42" y="83"/>
                  <a:pt x="55" y="78"/>
                  <a:pt x="70" y="77"/>
                </a:cubicBezTo>
                <a:cubicBezTo>
                  <a:pt x="110" y="75"/>
                  <a:pt x="144" y="107"/>
                  <a:pt x="145" y="147"/>
                </a:cubicBezTo>
                <a:cubicBezTo>
                  <a:pt x="147" y="187"/>
                  <a:pt x="116" y="220"/>
                  <a:pt x="76" y="222"/>
                </a:cubicBezTo>
                <a:cubicBezTo>
                  <a:pt x="58" y="223"/>
                  <a:pt x="41" y="217"/>
                  <a:pt x="28" y="207"/>
                </a:cubicBezTo>
                <a:cubicBezTo>
                  <a:pt x="25" y="204"/>
                  <a:pt x="22" y="202"/>
                  <a:pt x="20" y="199"/>
                </a:cubicBezTo>
                <a:cubicBezTo>
                  <a:pt x="20" y="199"/>
                  <a:pt x="11" y="191"/>
                  <a:pt x="0" y="188"/>
                </a:cubicBezTo>
                <a:cubicBezTo>
                  <a:pt x="0" y="282"/>
                  <a:pt x="0" y="282"/>
                  <a:pt x="0" y="282"/>
                </a:cubicBezTo>
                <a:cubicBezTo>
                  <a:pt x="134" y="283"/>
                  <a:pt x="242" y="392"/>
                  <a:pt x="242" y="526"/>
                </a:cubicBezTo>
                <a:cubicBezTo>
                  <a:pt x="242" y="528"/>
                  <a:pt x="242" y="530"/>
                  <a:pt x="242" y="532"/>
                </a:cubicBezTo>
                <a:cubicBezTo>
                  <a:pt x="345" y="532"/>
                  <a:pt x="345" y="532"/>
                  <a:pt x="345" y="532"/>
                </a:cubicBezTo>
                <a:cubicBezTo>
                  <a:pt x="347" y="541"/>
                  <a:pt x="345" y="553"/>
                  <a:pt x="335" y="568"/>
                </a:cubicBezTo>
                <a:cubicBezTo>
                  <a:pt x="333" y="570"/>
                  <a:pt x="331" y="573"/>
                  <a:pt x="329" y="575"/>
                </a:cubicBezTo>
                <a:cubicBezTo>
                  <a:pt x="329" y="575"/>
                  <a:pt x="329" y="575"/>
                  <a:pt x="329" y="576"/>
                </a:cubicBezTo>
                <a:cubicBezTo>
                  <a:pt x="329" y="576"/>
                  <a:pt x="329" y="576"/>
                  <a:pt x="329" y="576"/>
                </a:cubicBezTo>
                <a:cubicBezTo>
                  <a:pt x="322" y="587"/>
                  <a:pt x="317" y="601"/>
                  <a:pt x="317" y="615"/>
                </a:cubicBezTo>
                <a:cubicBezTo>
                  <a:pt x="317" y="655"/>
                  <a:pt x="350" y="688"/>
                  <a:pt x="390" y="688"/>
                </a:cubicBezTo>
                <a:cubicBezTo>
                  <a:pt x="430" y="688"/>
                  <a:pt x="463" y="655"/>
                  <a:pt x="463" y="615"/>
                </a:cubicBezTo>
                <a:cubicBezTo>
                  <a:pt x="463" y="597"/>
                  <a:pt x="456" y="581"/>
                  <a:pt x="445" y="568"/>
                </a:cubicBezTo>
                <a:cubicBezTo>
                  <a:pt x="443" y="565"/>
                  <a:pt x="440" y="562"/>
                  <a:pt x="437" y="560"/>
                </a:cubicBezTo>
                <a:cubicBezTo>
                  <a:pt x="437" y="560"/>
                  <a:pt x="424" y="547"/>
                  <a:pt x="424" y="532"/>
                </a:cubicBezTo>
                <a:cubicBezTo>
                  <a:pt x="523" y="532"/>
                  <a:pt x="523" y="532"/>
                  <a:pt x="523" y="532"/>
                </a:cubicBezTo>
                <a:cubicBezTo>
                  <a:pt x="524" y="530"/>
                  <a:pt x="524" y="528"/>
                  <a:pt x="524" y="526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IN" sz="760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 rot="607970">
            <a:off x="5102539" y="2097445"/>
            <a:ext cx="1086140" cy="856198"/>
          </a:xfrm>
          <a:custGeom>
            <a:avLst/>
            <a:gdLst>
              <a:gd name="T0" fmla="*/ 597 w 674"/>
              <a:gd name="T1" fmla="*/ 77 h 532"/>
              <a:gd name="T2" fmla="*/ 558 w 674"/>
              <a:gd name="T3" fmla="*/ 91 h 532"/>
              <a:gd name="T4" fmla="*/ 558 w 674"/>
              <a:gd name="T5" fmla="*/ 91 h 532"/>
              <a:gd name="T6" fmla="*/ 558 w 674"/>
              <a:gd name="T7" fmla="*/ 91 h 532"/>
              <a:gd name="T8" fmla="*/ 551 w 674"/>
              <a:gd name="T9" fmla="*/ 96 h 532"/>
              <a:gd name="T10" fmla="*/ 527 w 674"/>
              <a:gd name="T11" fmla="*/ 108 h 532"/>
              <a:gd name="T12" fmla="*/ 527 w 674"/>
              <a:gd name="T13" fmla="*/ 0 h 532"/>
              <a:gd name="T14" fmla="*/ 525 w 674"/>
              <a:gd name="T15" fmla="*/ 0 h 532"/>
              <a:gd name="T16" fmla="*/ 0 w 674"/>
              <a:gd name="T17" fmla="*/ 526 h 532"/>
              <a:gd name="T18" fmla="*/ 0 w 674"/>
              <a:gd name="T19" fmla="*/ 532 h 532"/>
              <a:gd name="T20" fmla="*/ 97 w 674"/>
              <a:gd name="T21" fmla="*/ 532 h 532"/>
              <a:gd name="T22" fmla="*/ 86 w 674"/>
              <a:gd name="T23" fmla="*/ 504 h 532"/>
              <a:gd name="T24" fmla="*/ 80 w 674"/>
              <a:gd name="T25" fmla="*/ 496 h 532"/>
              <a:gd name="T26" fmla="*/ 80 w 674"/>
              <a:gd name="T27" fmla="*/ 496 h 532"/>
              <a:gd name="T28" fmla="*/ 80 w 674"/>
              <a:gd name="T29" fmla="*/ 496 h 532"/>
              <a:gd name="T30" fmla="*/ 68 w 674"/>
              <a:gd name="T31" fmla="*/ 457 h 532"/>
              <a:gd name="T32" fmla="*/ 141 w 674"/>
              <a:gd name="T33" fmla="*/ 384 h 532"/>
              <a:gd name="T34" fmla="*/ 214 w 674"/>
              <a:gd name="T35" fmla="*/ 457 h 532"/>
              <a:gd name="T36" fmla="*/ 196 w 674"/>
              <a:gd name="T37" fmla="*/ 504 h 532"/>
              <a:gd name="T38" fmla="*/ 188 w 674"/>
              <a:gd name="T39" fmla="*/ 512 h 532"/>
              <a:gd name="T40" fmla="*/ 176 w 674"/>
              <a:gd name="T41" fmla="*/ 532 h 532"/>
              <a:gd name="T42" fmla="*/ 282 w 674"/>
              <a:gd name="T43" fmla="*/ 532 h 532"/>
              <a:gd name="T44" fmla="*/ 281 w 674"/>
              <a:gd name="T45" fmla="*/ 526 h 532"/>
              <a:gd name="T46" fmla="*/ 525 w 674"/>
              <a:gd name="T47" fmla="*/ 282 h 532"/>
              <a:gd name="T48" fmla="*/ 527 w 674"/>
              <a:gd name="T49" fmla="*/ 282 h 532"/>
              <a:gd name="T50" fmla="*/ 527 w 674"/>
              <a:gd name="T51" fmla="*/ 188 h 532"/>
              <a:gd name="T52" fmla="*/ 547 w 674"/>
              <a:gd name="T53" fmla="*/ 199 h 532"/>
              <a:gd name="T54" fmla="*/ 555 w 674"/>
              <a:gd name="T55" fmla="*/ 207 h 532"/>
              <a:gd name="T56" fmla="*/ 603 w 674"/>
              <a:gd name="T57" fmla="*/ 222 h 532"/>
              <a:gd name="T58" fmla="*/ 672 w 674"/>
              <a:gd name="T59" fmla="*/ 147 h 532"/>
              <a:gd name="T60" fmla="*/ 597 w 674"/>
              <a:gd name="T61" fmla="*/ 77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74" h="532">
                <a:moveTo>
                  <a:pt x="597" y="77"/>
                </a:moveTo>
                <a:cubicBezTo>
                  <a:pt x="582" y="78"/>
                  <a:pt x="569" y="83"/>
                  <a:pt x="558" y="91"/>
                </a:cubicBezTo>
                <a:cubicBezTo>
                  <a:pt x="558" y="91"/>
                  <a:pt x="558" y="91"/>
                  <a:pt x="558" y="91"/>
                </a:cubicBezTo>
                <a:cubicBezTo>
                  <a:pt x="558" y="91"/>
                  <a:pt x="558" y="91"/>
                  <a:pt x="558" y="91"/>
                </a:cubicBezTo>
                <a:cubicBezTo>
                  <a:pt x="555" y="93"/>
                  <a:pt x="553" y="94"/>
                  <a:pt x="551" y="96"/>
                </a:cubicBezTo>
                <a:cubicBezTo>
                  <a:pt x="542" y="103"/>
                  <a:pt x="534" y="107"/>
                  <a:pt x="527" y="108"/>
                </a:cubicBezTo>
                <a:cubicBezTo>
                  <a:pt x="527" y="0"/>
                  <a:pt x="527" y="0"/>
                  <a:pt x="527" y="0"/>
                </a:cubicBezTo>
                <a:cubicBezTo>
                  <a:pt x="527" y="0"/>
                  <a:pt x="526" y="0"/>
                  <a:pt x="525" y="0"/>
                </a:cubicBezTo>
                <a:cubicBezTo>
                  <a:pt x="235" y="0"/>
                  <a:pt x="0" y="236"/>
                  <a:pt x="0" y="526"/>
                </a:cubicBezTo>
                <a:cubicBezTo>
                  <a:pt x="0" y="528"/>
                  <a:pt x="0" y="530"/>
                  <a:pt x="0" y="532"/>
                </a:cubicBezTo>
                <a:cubicBezTo>
                  <a:pt x="97" y="532"/>
                  <a:pt x="97" y="532"/>
                  <a:pt x="97" y="532"/>
                </a:cubicBezTo>
                <a:cubicBezTo>
                  <a:pt x="97" y="525"/>
                  <a:pt x="94" y="515"/>
                  <a:pt x="86" y="504"/>
                </a:cubicBezTo>
                <a:cubicBezTo>
                  <a:pt x="84" y="501"/>
                  <a:pt x="82" y="499"/>
                  <a:pt x="80" y="496"/>
                </a:cubicBezTo>
                <a:cubicBezTo>
                  <a:pt x="80" y="496"/>
                  <a:pt x="80" y="496"/>
                  <a:pt x="80" y="496"/>
                </a:cubicBezTo>
                <a:cubicBezTo>
                  <a:pt x="80" y="496"/>
                  <a:pt x="80" y="496"/>
                  <a:pt x="80" y="496"/>
                </a:cubicBezTo>
                <a:cubicBezTo>
                  <a:pt x="73" y="485"/>
                  <a:pt x="68" y="471"/>
                  <a:pt x="68" y="457"/>
                </a:cubicBezTo>
                <a:cubicBezTo>
                  <a:pt x="68" y="417"/>
                  <a:pt x="101" y="384"/>
                  <a:pt x="141" y="384"/>
                </a:cubicBezTo>
                <a:cubicBezTo>
                  <a:pt x="181" y="384"/>
                  <a:pt x="214" y="417"/>
                  <a:pt x="214" y="457"/>
                </a:cubicBezTo>
                <a:cubicBezTo>
                  <a:pt x="214" y="475"/>
                  <a:pt x="207" y="491"/>
                  <a:pt x="196" y="504"/>
                </a:cubicBezTo>
                <a:cubicBezTo>
                  <a:pt x="194" y="507"/>
                  <a:pt x="191" y="509"/>
                  <a:pt x="188" y="512"/>
                </a:cubicBezTo>
                <a:cubicBezTo>
                  <a:pt x="188" y="512"/>
                  <a:pt x="179" y="521"/>
                  <a:pt x="176" y="532"/>
                </a:cubicBezTo>
                <a:cubicBezTo>
                  <a:pt x="282" y="532"/>
                  <a:pt x="282" y="532"/>
                  <a:pt x="282" y="532"/>
                </a:cubicBezTo>
                <a:cubicBezTo>
                  <a:pt x="281" y="530"/>
                  <a:pt x="281" y="528"/>
                  <a:pt x="281" y="526"/>
                </a:cubicBezTo>
                <a:cubicBezTo>
                  <a:pt x="281" y="391"/>
                  <a:pt x="391" y="282"/>
                  <a:pt x="525" y="282"/>
                </a:cubicBezTo>
                <a:cubicBezTo>
                  <a:pt x="526" y="282"/>
                  <a:pt x="527" y="282"/>
                  <a:pt x="527" y="282"/>
                </a:cubicBezTo>
                <a:cubicBezTo>
                  <a:pt x="527" y="188"/>
                  <a:pt x="527" y="188"/>
                  <a:pt x="527" y="188"/>
                </a:cubicBezTo>
                <a:cubicBezTo>
                  <a:pt x="538" y="191"/>
                  <a:pt x="547" y="199"/>
                  <a:pt x="547" y="199"/>
                </a:cubicBezTo>
                <a:cubicBezTo>
                  <a:pt x="549" y="202"/>
                  <a:pt x="552" y="204"/>
                  <a:pt x="555" y="207"/>
                </a:cubicBezTo>
                <a:cubicBezTo>
                  <a:pt x="568" y="217"/>
                  <a:pt x="585" y="223"/>
                  <a:pt x="603" y="222"/>
                </a:cubicBezTo>
                <a:cubicBezTo>
                  <a:pt x="643" y="220"/>
                  <a:pt x="674" y="187"/>
                  <a:pt x="672" y="147"/>
                </a:cubicBezTo>
                <a:cubicBezTo>
                  <a:pt x="671" y="107"/>
                  <a:pt x="637" y="75"/>
                  <a:pt x="597" y="77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IN" sz="760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 rot="607970">
            <a:off x="4976479" y="2683424"/>
            <a:ext cx="849435" cy="1073966"/>
          </a:xfrm>
          <a:custGeom>
            <a:avLst/>
            <a:gdLst>
              <a:gd name="T0" fmla="*/ 487 w 527"/>
              <a:gd name="T1" fmla="*/ 583 h 667"/>
              <a:gd name="T2" fmla="*/ 478 w 527"/>
              <a:gd name="T3" fmla="*/ 591 h 667"/>
              <a:gd name="T4" fmla="*/ 431 w 527"/>
              <a:gd name="T5" fmla="*/ 606 h 667"/>
              <a:gd name="T6" fmla="*/ 361 w 527"/>
              <a:gd name="T7" fmla="*/ 531 h 667"/>
              <a:gd name="T8" fmla="*/ 437 w 527"/>
              <a:gd name="T9" fmla="*/ 461 h 667"/>
              <a:gd name="T10" fmla="*/ 476 w 527"/>
              <a:gd name="T11" fmla="*/ 475 h 667"/>
              <a:gd name="T12" fmla="*/ 476 w 527"/>
              <a:gd name="T13" fmla="*/ 475 h 667"/>
              <a:gd name="T14" fmla="*/ 476 w 527"/>
              <a:gd name="T15" fmla="*/ 475 h 667"/>
              <a:gd name="T16" fmla="*/ 483 w 527"/>
              <a:gd name="T17" fmla="*/ 480 h 667"/>
              <a:gd name="T18" fmla="*/ 527 w 527"/>
              <a:gd name="T19" fmla="*/ 489 h 667"/>
              <a:gd name="T20" fmla="*/ 527 w 527"/>
              <a:gd name="T21" fmla="*/ 386 h 667"/>
              <a:gd name="T22" fmla="*/ 525 w 527"/>
              <a:gd name="T23" fmla="*/ 386 h 667"/>
              <a:gd name="T24" fmla="*/ 282 w 527"/>
              <a:gd name="T25" fmla="*/ 148 h 667"/>
              <a:gd name="T26" fmla="*/ 176 w 527"/>
              <a:gd name="T27" fmla="*/ 148 h 667"/>
              <a:gd name="T28" fmla="*/ 188 w 527"/>
              <a:gd name="T29" fmla="*/ 128 h 667"/>
              <a:gd name="T30" fmla="*/ 196 w 527"/>
              <a:gd name="T31" fmla="*/ 120 h 667"/>
              <a:gd name="T32" fmla="*/ 214 w 527"/>
              <a:gd name="T33" fmla="*/ 73 h 667"/>
              <a:gd name="T34" fmla="*/ 141 w 527"/>
              <a:gd name="T35" fmla="*/ 0 h 667"/>
              <a:gd name="T36" fmla="*/ 68 w 527"/>
              <a:gd name="T37" fmla="*/ 73 h 667"/>
              <a:gd name="T38" fmla="*/ 80 w 527"/>
              <a:gd name="T39" fmla="*/ 112 h 667"/>
              <a:gd name="T40" fmla="*/ 80 w 527"/>
              <a:gd name="T41" fmla="*/ 112 h 667"/>
              <a:gd name="T42" fmla="*/ 80 w 527"/>
              <a:gd name="T43" fmla="*/ 112 h 667"/>
              <a:gd name="T44" fmla="*/ 86 w 527"/>
              <a:gd name="T45" fmla="*/ 120 h 667"/>
              <a:gd name="T46" fmla="*/ 97 w 527"/>
              <a:gd name="T47" fmla="*/ 148 h 667"/>
              <a:gd name="T48" fmla="*/ 0 w 527"/>
              <a:gd name="T49" fmla="*/ 148 h 667"/>
              <a:gd name="T50" fmla="*/ 525 w 527"/>
              <a:gd name="T51" fmla="*/ 667 h 667"/>
              <a:gd name="T52" fmla="*/ 527 w 527"/>
              <a:gd name="T53" fmla="*/ 667 h 667"/>
              <a:gd name="T54" fmla="*/ 527 w 527"/>
              <a:gd name="T55" fmla="*/ 575 h 667"/>
              <a:gd name="T56" fmla="*/ 487 w 527"/>
              <a:gd name="T57" fmla="*/ 58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27" h="667">
                <a:moveTo>
                  <a:pt x="487" y="583"/>
                </a:moveTo>
                <a:cubicBezTo>
                  <a:pt x="484" y="586"/>
                  <a:pt x="482" y="588"/>
                  <a:pt x="478" y="591"/>
                </a:cubicBezTo>
                <a:cubicBezTo>
                  <a:pt x="465" y="601"/>
                  <a:pt x="449" y="607"/>
                  <a:pt x="431" y="606"/>
                </a:cubicBezTo>
                <a:cubicBezTo>
                  <a:pt x="391" y="604"/>
                  <a:pt x="360" y="571"/>
                  <a:pt x="361" y="531"/>
                </a:cubicBezTo>
                <a:cubicBezTo>
                  <a:pt x="363" y="491"/>
                  <a:pt x="397" y="459"/>
                  <a:pt x="437" y="461"/>
                </a:cubicBezTo>
                <a:cubicBezTo>
                  <a:pt x="451" y="462"/>
                  <a:pt x="465" y="467"/>
                  <a:pt x="476" y="475"/>
                </a:cubicBezTo>
                <a:cubicBezTo>
                  <a:pt x="476" y="475"/>
                  <a:pt x="476" y="475"/>
                  <a:pt x="476" y="475"/>
                </a:cubicBezTo>
                <a:cubicBezTo>
                  <a:pt x="476" y="475"/>
                  <a:pt x="476" y="475"/>
                  <a:pt x="476" y="475"/>
                </a:cubicBezTo>
                <a:cubicBezTo>
                  <a:pt x="478" y="477"/>
                  <a:pt x="481" y="478"/>
                  <a:pt x="483" y="480"/>
                </a:cubicBezTo>
                <a:cubicBezTo>
                  <a:pt x="504" y="496"/>
                  <a:pt x="519" y="494"/>
                  <a:pt x="527" y="489"/>
                </a:cubicBezTo>
                <a:cubicBezTo>
                  <a:pt x="527" y="386"/>
                  <a:pt x="527" y="386"/>
                  <a:pt x="527" y="386"/>
                </a:cubicBezTo>
                <a:cubicBezTo>
                  <a:pt x="527" y="386"/>
                  <a:pt x="526" y="386"/>
                  <a:pt x="525" y="386"/>
                </a:cubicBezTo>
                <a:cubicBezTo>
                  <a:pt x="393" y="386"/>
                  <a:pt x="285" y="280"/>
                  <a:pt x="282" y="14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9" y="137"/>
                  <a:pt x="188" y="128"/>
                  <a:pt x="188" y="128"/>
                </a:cubicBezTo>
                <a:cubicBezTo>
                  <a:pt x="191" y="125"/>
                  <a:pt x="194" y="123"/>
                  <a:pt x="196" y="120"/>
                </a:cubicBezTo>
                <a:cubicBezTo>
                  <a:pt x="207" y="107"/>
                  <a:pt x="214" y="91"/>
                  <a:pt x="214" y="73"/>
                </a:cubicBezTo>
                <a:cubicBezTo>
                  <a:pt x="214" y="33"/>
                  <a:pt x="181" y="0"/>
                  <a:pt x="141" y="0"/>
                </a:cubicBezTo>
                <a:cubicBezTo>
                  <a:pt x="101" y="0"/>
                  <a:pt x="68" y="33"/>
                  <a:pt x="68" y="73"/>
                </a:cubicBezTo>
                <a:cubicBezTo>
                  <a:pt x="68" y="87"/>
                  <a:pt x="73" y="101"/>
                  <a:pt x="80" y="112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15"/>
                  <a:pt x="84" y="117"/>
                  <a:pt x="86" y="120"/>
                </a:cubicBezTo>
                <a:cubicBezTo>
                  <a:pt x="94" y="131"/>
                  <a:pt x="97" y="141"/>
                  <a:pt x="97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3" y="436"/>
                  <a:pt x="237" y="667"/>
                  <a:pt x="525" y="667"/>
                </a:cubicBezTo>
                <a:cubicBezTo>
                  <a:pt x="526" y="667"/>
                  <a:pt x="527" y="667"/>
                  <a:pt x="527" y="667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09" y="563"/>
                  <a:pt x="487" y="583"/>
                  <a:pt x="487" y="583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IN" sz="76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rot="607970">
            <a:off x="5524721" y="3044676"/>
            <a:ext cx="1110487" cy="835908"/>
          </a:xfrm>
          <a:custGeom>
            <a:avLst/>
            <a:gdLst>
              <a:gd name="T0" fmla="*/ 604 w 690"/>
              <a:gd name="T1" fmla="*/ 28 h 519"/>
              <a:gd name="T2" fmla="*/ 612 w 690"/>
              <a:gd name="T3" fmla="*/ 36 h 519"/>
              <a:gd name="T4" fmla="*/ 630 w 690"/>
              <a:gd name="T5" fmla="*/ 83 h 519"/>
              <a:gd name="T6" fmla="*/ 557 w 690"/>
              <a:gd name="T7" fmla="*/ 156 h 519"/>
              <a:gd name="T8" fmla="*/ 484 w 690"/>
              <a:gd name="T9" fmla="*/ 83 h 519"/>
              <a:gd name="T10" fmla="*/ 496 w 690"/>
              <a:gd name="T11" fmla="*/ 44 h 519"/>
              <a:gd name="T12" fmla="*/ 496 w 690"/>
              <a:gd name="T13" fmla="*/ 44 h 519"/>
              <a:gd name="T14" fmla="*/ 496 w 690"/>
              <a:gd name="T15" fmla="*/ 43 h 519"/>
              <a:gd name="T16" fmla="*/ 502 w 690"/>
              <a:gd name="T17" fmla="*/ 36 h 519"/>
              <a:gd name="T18" fmla="*/ 512 w 690"/>
              <a:gd name="T19" fmla="*/ 0 h 519"/>
              <a:gd name="T20" fmla="*/ 409 w 690"/>
              <a:gd name="T21" fmla="*/ 0 h 519"/>
              <a:gd name="T22" fmla="*/ 167 w 690"/>
              <a:gd name="T23" fmla="*/ 238 h 519"/>
              <a:gd name="T24" fmla="*/ 167 w 690"/>
              <a:gd name="T25" fmla="*/ 341 h 519"/>
              <a:gd name="T26" fmla="*/ 123 w 690"/>
              <a:gd name="T27" fmla="*/ 332 h 519"/>
              <a:gd name="T28" fmla="*/ 116 w 690"/>
              <a:gd name="T29" fmla="*/ 327 h 519"/>
              <a:gd name="T30" fmla="*/ 116 w 690"/>
              <a:gd name="T31" fmla="*/ 327 h 519"/>
              <a:gd name="T32" fmla="*/ 116 w 690"/>
              <a:gd name="T33" fmla="*/ 327 h 519"/>
              <a:gd name="T34" fmla="*/ 77 w 690"/>
              <a:gd name="T35" fmla="*/ 313 h 519"/>
              <a:gd name="T36" fmla="*/ 1 w 690"/>
              <a:gd name="T37" fmla="*/ 383 h 519"/>
              <a:gd name="T38" fmla="*/ 71 w 690"/>
              <a:gd name="T39" fmla="*/ 458 h 519"/>
              <a:gd name="T40" fmla="*/ 118 w 690"/>
              <a:gd name="T41" fmla="*/ 443 h 519"/>
              <a:gd name="T42" fmla="*/ 127 w 690"/>
              <a:gd name="T43" fmla="*/ 435 h 519"/>
              <a:gd name="T44" fmla="*/ 167 w 690"/>
              <a:gd name="T45" fmla="*/ 427 h 519"/>
              <a:gd name="T46" fmla="*/ 167 w 690"/>
              <a:gd name="T47" fmla="*/ 519 h 519"/>
              <a:gd name="T48" fmla="*/ 690 w 690"/>
              <a:gd name="T49" fmla="*/ 0 h 519"/>
              <a:gd name="T50" fmla="*/ 591 w 690"/>
              <a:gd name="T51" fmla="*/ 0 h 519"/>
              <a:gd name="T52" fmla="*/ 604 w 690"/>
              <a:gd name="T53" fmla="*/ 28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90" h="519">
                <a:moveTo>
                  <a:pt x="604" y="28"/>
                </a:moveTo>
                <a:cubicBezTo>
                  <a:pt x="607" y="30"/>
                  <a:pt x="610" y="33"/>
                  <a:pt x="612" y="36"/>
                </a:cubicBezTo>
                <a:cubicBezTo>
                  <a:pt x="623" y="49"/>
                  <a:pt x="630" y="65"/>
                  <a:pt x="630" y="83"/>
                </a:cubicBezTo>
                <a:cubicBezTo>
                  <a:pt x="630" y="123"/>
                  <a:pt x="597" y="156"/>
                  <a:pt x="557" y="156"/>
                </a:cubicBezTo>
                <a:cubicBezTo>
                  <a:pt x="517" y="156"/>
                  <a:pt x="484" y="123"/>
                  <a:pt x="484" y="83"/>
                </a:cubicBezTo>
                <a:cubicBezTo>
                  <a:pt x="484" y="69"/>
                  <a:pt x="489" y="55"/>
                  <a:pt x="496" y="44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498" y="41"/>
                  <a:pt x="500" y="38"/>
                  <a:pt x="502" y="36"/>
                </a:cubicBezTo>
                <a:cubicBezTo>
                  <a:pt x="512" y="21"/>
                  <a:pt x="514" y="9"/>
                  <a:pt x="51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5" y="131"/>
                  <a:pt x="299" y="236"/>
                  <a:pt x="167" y="238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59" y="346"/>
                  <a:pt x="144" y="348"/>
                  <a:pt x="123" y="332"/>
                </a:cubicBezTo>
                <a:cubicBezTo>
                  <a:pt x="121" y="330"/>
                  <a:pt x="118" y="329"/>
                  <a:pt x="116" y="327"/>
                </a:cubicBezTo>
                <a:cubicBezTo>
                  <a:pt x="116" y="327"/>
                  <a:pt x="116" y="327"/>
                  <a:pt x="116" y="327"/>
                </a:cubicBezTo>
                <a:cubicBezTo>
                  <a:pt x="116" y="327"/>
                  <a:pt x="116" y="327"/>
                  <a:pt x="116" y="327"/>
                </a:cubicBezTo>
                <a:cubicBezTo>
                  <a:pt x="105" y="319"/>
                  <a:pt x="91" y="314"/>
                  <a:pt x="77" y="313"/>
                </a:cubicBezTo>
                <a:cubicBezTo>
                  <a:pt x="37" y="311"/>
                  <a:pt x="3" y="343"/>
                  <a:pt x="1" y="383"/>
                </a:cubicBezTo>
                <a:cubicBezTo>
                  <a:pt x="0" y="423"/>
                  <a:pt x="31" y="456"/>
                  <a:pt x="71" y="458"/>
                </a:cubicBezTo>
                <a:cubicBezTo>
                  <a:pt x="89" y="459"/>
                  <a:pt x="105" y="453"/>
                  <a:pt x="118" y="443"/>
                </a:cubicBezTo>
                <a:cubicBezTo>
                  <a:pt x="122" y="440"/>
                  <a:pt x="124" y="438"/>
                  <a:pt x="127" y="435"/>
                </a:cubicBezTo>
                <a:cubicBezTo>
                  <a:pt x="127" y="435"/>
                  <a:pt x="149" y="415"/>
                  <a:pt x="167" y="427"/>
                </a:cubicBezTo>
                <a:cubicBezTo>
                  <a:pt x="167" y="519"/>
                  <a:pt x="167" y="519"/>
                  <a:pt x="167" y="519"/>
                </a:cubicBezTo>
                <a:cubicBezTo>
                  <a:pt x="454" y="518"/>
                  <a:pt x="687" y="287"/>
                  <a:pt x="690" y="0"/>
                </a:cubicBezTo>
                <a:cubicBezTo>
                  <a:pt x="591" y="0"/>
                  <a:pt x="591" y="0"/>
                  <a:pt x="591" y="0"/>
                </a:cubicBezTo>
                <a:cubicBezTo>
                  <a:pt x="591" y="15"/>
                  <a:pt x="604" y="28"/>
                  <a:pt x="604" y="2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IN" sz="760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 rot="607970">
            <a:off x="4806634" y="1925120"/>
            <a:ext cx="2127646" cy="2128995"/>
          </a:xfrm>
          <a:custGeom>
            <a:avLst/>
            <a:gdLst>
              <a:gd name="T0" fmla="*/ 662 w 1321"/>
              <a:gd name="T1" fmla="*/ 2 h 1322"/>
              <a:gd name="T2" fmla="*/ 0 w 1321"/>
              <a:gd name="T3" fmla="*/ 660 h 1322"/>
              <a:gd name="T4" fmla="*/ 0 w 1321"/>
              <a:gd name="T5" fmla="*/ 668 h 1322"/>
              <a:gd name="T6" fmla="*/ 652 w 1321"/>
              <a:gd name="T7" fmla="*/ 1322 h 1322"/>
              <a:gd name="T8" fmla="*/ 662 w 1321"/>
              <a:gd name="T9" fmla="*/ 1322 h 1322"/>
              <a:gd name="T10" fmla="*/ 1320 w 1321"/>
              <a:gd name="T11" fmla="*/ 668 h 1322"/>
              <a:gd name="T12" fmla="*/ 1320 w 1321"/>
              <a:gd name="T13" fmla="*/ 663 h 1322"/>
              <a:gd name="T14" fmla="*/ 662 w 1321"/>
              <a:gd name="T15" fmla="*/ 2 h 1322"/>
              <a:gd name="T16" fmla="*/ 662 w 1321"/>
              <a:gd name="T17" fmla="*/ 1229 h 1322"/>
              <a:gd name="T18" fmla="*/ 657 w 1321"/>
              <a:gd name="T19" fmla="*/ 1229 h 1322"/>
              <a:gd name="T20" fmla="*/ 95 w 1321"/>
              <a:gd name="T21" fmla="*/ 668 h 1322"/>
              <a:gd name="T22" fmla="*/ 95 w 1321"/>
              <a:gd name="T23" fmla="*/ 661 h 1322"/>
              <a:gd name="T24" fmla="*/ 658 w 1321"/>
              <a:gd name="T25" fmla="*/ 96 h 1322"/>
              <a:gd name="T26" fmla="*/ 662 w 1321"/>
              <a:gd name="T27" fmla="*/ 96 h 1322"/>
              <a:gd name="T28" fmla="*/ 1227 w 1321"/>
              <a:gd name="T29" fmla="*/ 663 h 1322"/>
              <a:gd name="T30" fmla="*/ 1227 w 1321"/>
              <a:gd name="T31" fmla="*/ 668 h 1322"/>
              <a:gd name="T32" fmla="*/ 662 w 1321"/>
              <a:gd name="T33" fmla="*/ 1229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21" h="1322">
                <a:moveTo>
                  <a:pt x="662" y="2"/>
                </a:moveTo>
                <a:cubicBezTo>
                  <a:pt x="299" y="0"/>
                  <a:pt x="2" y="296"/>
                  <a:pt x="0" y="660"/>
                </a:cubicBezTo>
                <a:cubicBezTo>
                  <a:pt x="0" y="663"/>
                  <a:pt x="0" y="666"/>
                  <a:pt x="0" y="668"/>
                </a:cubicBezTo>
                <a:cubicBezTo>
                  <a:pt x="3" y="1026"/>
                  <a:pt x="297" y="1321"/>
                  <a:pt x="652" y="1322"/>
                </a:cubicBezTo>
                <a:cubicBezTo>
                  <a:pt x="655" y="1322"/>
                  <a:pt x="659" y="1322"/>
                  <a:pt x="662" y="1322"/>
                </a:cubicBezTo>
                <a:cubicBezTo>
                  <a:pt x="1027" y="1318"/>
                  <a:pt x="1316" y="1031"/>
                  <a:pt x="1320" y="668"/>
                </a:cubicBezTo>
                <a:cubicBezTo>
                  <a:pt x="1320" y="667"/>
                  <a:pt x="1320" y="665"/>
                  <a:pt x="1320" y="663"/>
                </a:cubicBezTo>
                <a:cubicBezTo>
                  <a:pt x="1321" y="299"/>
                  <a:pt x="1027" y="3"/>
                  <a:pt x="662" y="2"/>
                </a:cubicBezTo>
                <a:close/>
                <a:moveTo>
                  <a:pt x="662" y="1229"/>
                </a:moveTo>
                <a:cubicBezTo>
                  <a:pt x="660" y="1229"/>
                  <a:pt x="659" y="1229"/>
                  <a:pt x="657" y="1229"/>
                </a:cubicBezTo>
                <a:cubicBezTo>
                  <a:pt x="349" y="1228"/>
                  <a:pt x="98" y="977"/>
                  <a:pt x="95" y="668"/>
                </a:cubicBezTo>
                <a:cubicBezTo>
                  <a:pt x="95" y="666"/>
                  <a:pt x="95" y="664"/>
                  <a:pt x="95" y="661"/>
                </a:cubicBezTo>
                <a:cubicBezTo>
                  <a:pt x="95" y="349"/>
                  <a:pt x="349" y="96"/>
                  <a:pt x="658" y="96"/>
                </a:cubicBezTo>
                <a:cubicBezTo>
                  <a:pt x="660" y="96"/>
                  <a:pt x="661" y="96"/>
                  <a:pt x="662" y="96"/>
                </a:cubicBezTo>
                <a:cubicBezTo>
                  <a:pt x="976" y="99"/>
                  <a:pt x="1228" y="351"/>
                  <a:pt x="1227" y="663"/>
                </a:cubicBezTo>
                <a:cubicBezTo>
                  <a:pt x="1227" y="665"/>
                  <a:pt x="1227" y="667"/>
                  <a:pt x="1227" y="668"/>
                </a:cubicBezTo>
                <a:cubicBezTo>
                  <a:pt x="1223" y="977"/>
                  <a:pt x="972" y="1227"/>
                  <a:pt x="662" y="12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IN" sz="760"/>
          </a:p>
        </p:txBody>
      </p:sp>
      <p:grpSp>
        <p:nvGrpSpPr>
          <p:cNvPr id="7" name="Group 8出自【趣你的PPT】(微信:qunideppt)：最优质的PPT资源库"/>
          <p:cNvGrpSpPr/>
          <p:nvPr/>
        </p:nvGrpSpPr>
        <p:grpSpPr>
          <a:xfrm rot="21472385">
            <a:off x="6561741" y="3583375"/>
            <a:ext cx="1350789" cy="1349505"/>
            <a:chOff x="6212108" y="3893539"/>
            <a:chExt cx="3003598" cy="3000747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1121" y="4306748"/>
              <a:ext cx="2624585" cy="2587538"/>
            </a:xfrm>
            <a:custGeom>
              <a:avLst/>
              <a:gdLst>
                <a:gd name="T0" fmla="*/ 133 w 774"/>
                <a:gd name="T1" fmla="*/ 0 h 762"/>
                <a:gd name="T2" fmla="*/ 236 w 774"/>
                <a:gd name="T3" fmla="*/ 38 h 762"/>
                <a:gd name="T4" fmla="*/ 720 w 774"/>
                <a:gd name="T5" fmla="*/ 522 h 762"/>
                <a:gd name="T6" fmla="*/ 721 w 774"/>
                <a:gd name="T7" fmla="*/ 710 h 762"/>
                <a:gd name="T8" fmla="*/ 533 w 774"/>
                <a:gd name="T9" fmla="*/ 707 h 762"/>
                <a:gd name="T10" fmla="*/ 52 w 774"/>
                <a:gd name="T11" fmla="*/ 226 h 762"/>
                <a:gd name="T12" fmla="*/ 23 w 774"/>
                <a:gd name="T13" fmla="*/ 79 h 762"/>
                <a:gd name="T14" fmla="*/ 133 w 774"/>
                <a:gd name="T15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4" h="762">
                  <a:moveTo>
                    <a:pt x="133" y="0"/>
                  </a:moveTo>
                  <a:cubicBezTo>
                    <a:pt x="180" y="0"/>
                    <a:pt x="211" y="13"/>
                    <a:pt x="236" y="38"/>
                  </a:cubicBezTo>
                  <a:cubicBezTo>
                    <a:pt x="398" y="199"/>
                    <a:pt x="559" y="360"/>
                    <a:pt x="720" y="522"/>
                  </a:cubicBezTo>
                  <a:cubicBezTo>
                    <a:pt x="774" y="576"/>
                    <a:pt x="774" y="656"/>
                    <a:pt x="721" y="710"/>
                  </a:cubicBezTo>
                  <a:cubicBezTo>
                    <a:pt x="669" y="762"/>
                    <a:pt x="588" y="761"/>
                    <a:pt x="533" y="707"/>
                  </a:cubicBezTo>
                  <a:cubicBezTo>
                    <a:pt x="373" y="547"/>
                    <a:pt x="213" y="387"/>
                    <a:pt x="52" y="226"/>
                  </a:cubicBezTo>
                  <a:cubicBezTo>
                    <a:pt x="12" y="185"/>
                    <a:pt x="0" y="129"/>
                    <a:pt x="23" y="79"/>
                  </a:cubicBezTo>
                  <a:cubicBezTo>
                    <a:pt x="47" y="27"/>
                    <a:pt x="88" y="2"/>
                    <a:pt x="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IN" sz="760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2108" y="3893539"/>
              <a:ext cx="746624" cy="758023"/>
            </a:xfrm>
            <a:custGeom>
              <a:avLst/>
              <a:gdLst>
                <a:gd name="T0" fmla="*/ 220 w 220"/>
                <a:gd name="T1" fmla="*/ 57 h 223"/>
                <a:gd name="T2" fmla="*/ 204 w 220"/>
                <a:gd name="T3" fmla="*/ 85 h 223"/>
                <a:gd name="T4" fmla="*/ 87 w 220"/>
                <a:gd name="T5" fmla="*/ 203 h 223"/>
                <a:gd name="T6" fmla="*/ 19 w 220"/>
                <a:gd name="T7" fmla="*/ 204 h 223"/>
                <a:gd name="T8" fmla="*/ 21 w 220"/>
                <a:gd name="T9" fmla="*/ 136 h 223"/>
                <a:gd name="T10" fmla="*/ 138 w 220"/>
                <a:gd name="T11" fmla="*/ 19 h 223"/>
                <a:gd name="T12" fmla="*/ 191 w 220"/>
                <a:gd name="T13" fmla="*/ 8 h 223"/>
                <a:gd name="T14" fmla="*/ 220 w 220"/>
                <a:gd name="T15" fmla="*/ 5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23">
                  <a:moveTo>
                    <a:pt x="220" y="57"/>
                  </a:moveTo>
                  <a:cubicBezTo>
                    <a:pt x="216" y="63"/>
                    <a:pt x="212" y="76"/>
                    <a:pt x="204" y="85"/>
                  </a:cubicBezTo>
                  <a:cubicBezTo>
                    <a:pt x="165" y="125"/>
                    <a:pt x="126" y="164"/>
                    <a:pt x="87" y="203"/>
                  </a:cubicBezTo>
                  <a:cubicBezTo>
                    <a:pt x="66" y="223"/>
                    <a:pt x="38" y="223"/>
                    <a:pt x="19" y="204"/>
                  </a:cubicBezTo>
                  <a:cubicBezTo>
                    <a:pt x="0" y="185"/>
                    <a:pt x="1" y="157"/>
                    <a:pt x="21" y="136"/>
                  </a:cubicBezTo>
                  <a:cubicBezTo>
                    <a:pt x="60" y="97"/>
                    <a:pt x="99" y="58"/>
                    <a:pt x="138" y="19"/>
                  </a:cubicBezTo>
                  <a:cubicBezTo>
                    <a:pt x="153" y="4"/>
                    <a:pt x="171" y="0"/>
                    <a:pt x="191" y="8"/>
                  </a:cubicBezTo>
                  <a:cubicBezTo>
                    <a:pt x="209" y="16"/>
                    <a:pt x="218" y="31"/>
                    <a:pt x="220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IN" sz="760"/>
            </a:p>
          </p:txBody>
        </p:sp>
      </p:grp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1532" y="2615972"/>
            <a:ext cx="241312" cy="220919"/>
          </a:xfrm>
          <a:custGeom>
            <a:avLst/>
            <a:gdLst>
              <a:gd name="T0" fmla="*/ 69 w 120"/>
              <a:gd name="T1" fmla="*/ 64 h 110"/>
              <a:gd name="T2" fmla="*/ 73 w 120"/>
              <a:gd name="T3" fmla="*/ 77 h 110"/>
              <a:gd name="T4" fmla="*/ 61 w 120"/>
              <a:gd name="T5" fmla="*/ 87 h 110"/>
              <a:gd name="T6" fmla="*/ 48 w 120"/>
              <a:gd name="T7" fmla="*/ 93 h 110"/>
              <a:gd name="T8" fmla="*/ 33 w 120"/>
              <a:gd name="T9" fmla="*/ 93 h 110"/>
              <a:gd name="T10" fmla="*/ 19 w 120"/>
              <a:gd name="T11" fmla="*/ 87 h 110"/>
              <a:gd name="T12" fmla="*/ 7 w 120"/>
              <a:gd name="T13" fmla="*/ 77 h 110"/>
              <a:gd name="T14" fmla="*/ 11 w 120"/>
              <a:gd name="T15" fmla="*/ 64 h 110"/>
              <a:gd name="T16" fmla="*/ 0 w 120"/>
              <a:gd name="T17" fmla="*/ 49 h 110"/>
              <a:gd name="T18" fmla="*/ 13 w 120"/>
              <a:gd name="T19" fmla="*/ 41 h 110"/>
              <a:gd name="T20" fmla="*/ 8 w 120"/>
              <a:gd name="T21" fmla="*/ 31 h 110"/>
              <a:gd name="T22" fmla="*/ 26 w 120"/>
              <a:gd name="T23" fmla="*/ 28 h 110"/>
              <a:gd name="T24" fmla="*/ 34 w 120"/>
              <a:gd name="T25" fmla="*/ 15 h 110"/>
              <a:gd name="T26" fmla="*/ 49 w 120"/>
              <a:gd name="T27" fmla="*/ 26 h 110"/>
              <a:gd name="T28" fmla="*/ 63 w 120"/>
              <a:gd name="T29" fmla="*/ 22 h 110"/>
              <a:gd name="T30" fmla="*/ 72 w 120"/>
              <a:gd name="T31" fmla="*/ 34 h 110"/>
              <a:gd name="T32" fmla="*/ 79 w 120"/>
              <a:gd name="T33" fmla="*/ 47 h 110"/>
              <a:gd name="T34" fmla="*/ 40 w 120"/>
              <a:gd name="T35" fmla="*/ 39 h 110"/>
              <a:gd name="T36" fmla="*/ 56 w 120"/>
              <a:gd name="T37" fmla="*/ 55 h 110"/>
              <a:gd name="T38" fmla="*/ 111 w 120"/>
              <a:gd name="T39" fmla="*/ 29 h 110"/>
              <a:gd name="T40" fmla="*/ 112 w 120"/>
              <a:gd name="T41" fmla="*/ 42 h 110"/>
              <a:gd name="T42" fmla="*/ 96 w 120"/>
              <a:gd name="T43" fmla="*/ 39 h 110"/>
              <a:gd name="T44" fmla="*/ 80 w 120"/>
              <a:gd name="T45" fmla="*/ 42 h 110"/>
              <a:gd name="T46" fmla="*/ 81 w 120"/>
              <a:gd name="T47" fmla="*/ 29 h 110"/>
              <a:gd name="T48" fmla="*/ 81 w 120"/>
              <a:gd name="T49" fmla="*/ 17 h 110"/>
              <a:gd name="T50" fmla="*/ 80 w 120"/>
              <a:gd name="T51" fmla="*/ 4 h 110"/>
              <a:gd name="T52" fmla="*/ 96 w 120"/>
              <a:gd name="T53" fmla="*/ 7 h 110"/>
              <a:gd name="T54" fmla="*/ 104 w 120"/>
              <a:gd name="T55" fmla="*/ 0 h 110"/>
              <a:gd name="T56" fmla="*/ 109 w 120"/>
              <a:gd name="T57" fmla="*/ 13 h 110"/>
              <a:gd name="T58" fmla="*/ 120 w 120"/>
              <a:gd name="T59" fmla="*/ 27 h 110"/>
              <a:gd name="T60" fmla="*/ 109 w 120"/>
              <a:gd name="T61" fmla="*/ 97 h 110"/>
              <a:gd name="T62" fmla="*/ 104 w 120"/>
              <a:gd name="T63" fmla="*/ 110 h 110"/>
              <a:gd name="T64" fmla="*/ 94 w 120"/>
              <a:gd name="T65" fmla="*/ 103 h 110"/>
              <a:gd name="T66" fmla="*/ 80 w 120"/>
              <a:gd name="T67" fmla="*/ 105 h 110"/>
              <a:gd name="T68" fmla="*/ 72 w 120"/>
              <a:gd name="T69" fmla="*/ 91 h 110"/>
              <a:gd name="T70" fmla="*/ 83 w 120"/>
              <a:gd name="T71" fmla="*/ 77 h 110"/>
              <a:gd name="T72" fmla="*/ 88 w 120"/>
              <a:gd name="T73" fmla="*/ 64 h 110"/>
              <a:gd name="T74" fmla="*/ 98 w 120"/>
              <a:gd name="T75" fmla="*/ 71 h 110"/>
              <a:gd name="T76" fmla="*/ 112 w 120"/>
              <a:gd name="T77" fmla="*/ 68 h 110"/>
              <a:gd name="T78" fmla="*/ 111 w 120"/>
              <a:gd name="T79" fmla="*/ 81 h 110"/>
              <a:gd name="T80" fmla="*/ 96 w 120"/>
              <a:gd name="T81" fmla="*/ 15 h 110"/>
              <a:gd name="T82" fmla="*/ 104 w 120"/>
              <a:gd name="T83" fmla="*/ 23 h 110"/>
              <a:gd name="T84" fmla="*/ 88 w 120"/>
              <a:gd name="T85" fmla="*/ 87 h 110"/>
              <a:gd name="T86" fmla="*/ 96 w 120"/>
              <a:gd name="T87" fmla="*/ 7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0" h="110">
                <a:moveTo>
                  <a:pt x="80" y="61"/>
                </a:moveTo>
                <a:cubicBezTo>
                  <a:pt x="80" y="62"/>
                  <a:pt x="80" y="63"/>
                  <a:pt x="79" y="63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6"/>
                  <a:pt x="68" y="67"/>
                  <a:pt x="67" y="69"/>
                </a:cubicBezTo>
                <a:cubicBezTo>
                  <a:pt x="69" y="71"/>
                  <a:pt x="71" y="74"/>
                  <a:pt x="73" y="76"/>
                </a:cubicBezTo>
                <a:cubicBezTo>
                  <a:pt x="73" y="77"/>
                  <a:pt x="73" y="77"/>
                  <a:pt x="73" y="77"/>
                </a:cubicBezTo>
                <a:cubicBezTo>
                  <a:pt x="73" y="78"/>
                  <a:pt x="73" y="78"/>
                  <a:pt x="73" y="79"/>
                </a:cubicBezTo>
                <a:cubicBezTo>
                  <a:pt x="71" y="80"/>
                  <a:pt x="64" y="88"/>
                  <a:pt x="63" y="88"/>
                </a:cubicBezTo>
                <a:cubicBezTo>
                  <a:pt x="62" y="88"/>
                  <a:pt x="62" y="88"/>
                  <a:pt x="61" y="87"/>
                </a:cubicBezTo>
                <a:cubicBezTo>
                  <a:pt x="54" y="82"/>
                  <a:pt x="54" y="82"/>
                  <a:pt x="54" y="82"/>
                </a:cubicBezTo>
                <a:cubicBezTo>
                  <a:pt x="53" y="83"/>
                  <a:pt x="51" y="83"/>
                  <a:pt x="49" y="84"/>
                </a:cubicBezTo>
                <a:cubicBezTo>
                  <a:pt x="49" y="87"/>
                  <a:pt x="49" y="90"/>
                  <a:pt x="48" y="93"/>
                </a:cubicBezTo>
                <a:cubicBezTo>
                  <a:pt x="48" y="94"/>
                  <a:pt x="47" y="95"/>
                  <a:pt x="46" y="95"/>
                </a:cubicBezTo>
                <a:cubicBezTo>
                  <a:pt x="34" y="95"/>
                  <a:pt x="34" y="95"/>
                  <a:pt x="34" y="95"/>
                </a:cubicBezTo>
                <a:cubicBezTo>
                  <a:pt x="34" y="95"/>
                  <a:pt x="33" y="94"/>
                  <a:pt x="33" y="93"/>
                </a:cubicBezTo>
                <a:cubicBezTo>
                  <a:pt x="31" y="84"/>
                  <a:pt x="31" y="84"/>
                  <a:pt x="31" y="84"/>
                </a:cubicBezTo>
                <a:cubicBezTo>
                  <a:pt x="29" y="83"/>
                  <a:pt x="28" y="83"/>
                  <a:pt x="26" y="82"/>
                </a:cubicBezTo>
                <a:cubicBezTo>
                  <a:pt x="19" y="87"/>
                  <a:pt x="19" y="87"/>
                  <a:pt x="19" y="87"/>
                </a:cubicBezTo>
                <a:cubicBezTo>
                  <a:pt x="19" y="88"/>
                  <a:pt x="18" y="88"/>
                  <a:pt x="18" y="88"/>
                </a:cubicBezTo>
                <a:cubicBezTo>
                  <a:pt x="17" y="88"/>
                  <a:pt x="17" y="88"/>
                  <a:pt x="16" y="87"/>
                </a:cubicBezTo>
                <a:cubicBezTo>
                  <a:pt x="15" y="86"/>
                  <a:pt x="7" y="79"/>
                  <a:pt x="7" y="77"/>
                </a:cubicBezTo>
                <a:cubicBezTo>
                  <a:pt x="7" y="77"/>
                  <a:pt x="8" y="77"/>
                  <a:pt x="8" y="76"/>
                </a:cubicBezTo>
                <a:cubicBezTo>
                  <a:pt x="10" y="74"/>
                  <a:pt x="12" y="72"/>
                  <a:pt x="13" y="69"/>
                </a:cubicBezTo>
                <a:cubicBezTo>
                  <a:pt x="13" y="67"/>
                  <a:pt x="12" y="66"/>
                  <a:pt x="11" y="64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2"/>
                  <a:pt x="0" y="62"/>
                  <a:pt x="0" y="61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8"/>
                  <a:pt x="1" y="47"/>
                  <a:pt x="2" y="47"/>
                </a:cubicBezTo>
                <a:cubicBezTo>
                  <a:pt x="11" y="46"/>
                  <a:pt x="11" y="46"/>
                  <a:pt x="11" y="46"/>
                </a:cubicBezTo>
                <a:cubicBezTo>
                  <a:pt x="12" y="44"/>
                  <a:pt x="13" y="43"/>
                  <a:pt x="13" y="41"/>
                </a:cubicBezTo>
                <a:cubicBezTo>
                  <a:pt x="12" y="38"/>
                  <a:pt x="10" y="36"/>
                  <a:pt x="8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2"/>
                  <a:pt x="7" y="32"/>
                  <a:pt x="8" y="31"/>
                </a:cubicBezTo>
                <a:cubicBezTo>
                  <a:pt x="9" y="30"/>
                  <a:pt x="16" y="22"/>
                  <a:pt x="18" y="22"/>
                </a:cubicBezTo>
                <a:cubicBezTo>
                  <a:pt x="18" y="22"/>
                  <a:pt x="19" y="22"/>
                  <a:pt x="19" y="23"/>
                </a:cubicBezTo>
                <a:cubicBezTo>
                  <a:pt x="26" y="28"/>
                  <a:pt x="26" y="28"/>
                  <a:pt x="26" y="28"/>
                </a:cubicBezTo>
                <a:cubicBezTo>
                  <a:pt x="28" y="27"/>
                  <a:pt x="29" y="27"/>
                  <a:pt x="31" y="26"/>
                </a:cubicBezTo>
                <a:cubicBezTo>
                  <a:pt x="31" y="23"/>
                  <a:pt x="32" y="20"/>
                  <a:pt x="33" y="17"/>
                </a:cubicBezTo>
                <a:cubicBezTo>
                  <a:pt x="33" y="16"/>
                  <a:pt x="34" y="15"/>
                  <a:pt x="34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5"/>
                  <a:pt x="48" y="16"/>
                  <a:pt x="48" y="17"/>
                </a:cubicBezTo>
                <a:cubicBezTo>
                  <a:pt x="49" y="26"/>
                  <a:pt x="49" y="26"/>
                  <a:pt x="49" y="26"/>
                </a:cubicBezTo>
                <a:cubicBezTo>
                  <a:pt x="51" y="27"/>
                  <a:pt x="53" y="27"/>
                  <a:pt x="54" y="28"/>
                </a:cubicBezTo>
                <a:cubicBezTo>
                  <a:pt x="61" y="23"/>
                  <a:pt x="61" y="23"/>
                  <a:pt x="61" y="23"/>
                </a:cubicBezTo>
                <a:cubicBezTo>
                  <a:pt x="62" y="22"/>
                  <a:pt x="62" y="22"/>
                  <a:pt x="63" y="22"/>
                </a:cubicBezTo>
                <a:cubicBezTo>
                  <a:pt x="63" y="22"/>
                  <a:pt x="64" y="22"/>
                  <a:pt x="64" y="23"/>
                </a:cubicBezTo>
                <a:cubicBezTo>
                  <a:pt x="66" y="24"/>
                  <a:pt x="73" y="31"/>
                  <a:pt x="73" y="33"/>
                </a:cubicBezTo>
                <a:cubicBezTo>
                  <a:pt x="73" y="33"/>
                  <a:pt x="73" y="33"/>
                  <a:pt x="72" y="34"/>
                </a:cubicBezTo>
                <a:cubicBezTo>
                  <a:pt x="71" y="36"/>
                  <a:pt x="69" y="38"/>
                  <a:pt x="67" y="41"/>
                </a:cubicBezTo>
                <a:cubicBezTo>
                  <a:pt x="68" y="43"/>
                  <a:pt x="69" y="44"/>
                  <a:pt x="69" y="46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8"/>
                  <a:pt x="80" y="48"/>
                  <a:pt x="80" y="49"/>
                </a:cubicBezTo>
                <a:lnTo>
                  <a:pt x="80" y="61"/>
                </a:lnTo>
                <a:close/>
                <a:moveTo>
                  <a:pt x="40" y="39"/>
                </a:moveTo>
                <a:cubicBezTo>
                  <a:pt x="31" y="39"/>
                  <a:pt x="24" y="46"/>
                  <a:pt x="24" y="55"/>
                </a:cubicBezTo>
                <a:cubicBezTo>
                  <a:pt x="24" y="64"/>
                  <a:pt x="31" y="71"/>
                  <a:pt x="40" y="71"/>
                </a:cubicBezTo>
                <a:cubicBezTo>
                  <a:pt x="49" y="71"/>
                  <a:pt x="56" y="64"/>
                  <a:pt x="56" y="55"/>
                </a:cubicBezTo>
                <a:cubicBezTo>
                  <a:pt x="56" y="46"/>
                  <a:pt x="49" y="39"/>
                  <a:pt x="40" y="39"/>
                </a:cubicBezTo>
                <a:close/>
                <a:moveTo>
                  <a:pt x="120" y="27"/>
                </a:moveTo>
                <a:cubicBezTo>
                  <a:pt x="120" y="28"/>
                  <a:pt x="112" y="29"/>
                  <a:pt x="111" y="29"/>
                </a:cubicBezTo>
                <a:cubicBezTo>
                  <a:pt x="110" y="31"/>
                  <a:pt x="110" y="32"/>
                  <a:pt x="109" y="33"/>
                </a:cubicBezTo>
                <a:cubicBezTo>
                  <a:pt x="110" y="34"/>
                  <a:pt x="112" y="40"/>
                  <a:pt x="112" y="41"/>
                </a:cubicBezTo>
                <a:cubicBezTo>
                  <a:pt x="112" y="41"/>
                  <a:pt x="112" y="41"/>
                  <a:pt x="112" y="42"/>
                </a:cubicBezTo>
                <a:cubicBezTo>
                  <a:pt x="111" y="42"/>
                  <a:pt x="104" y="46"/>
                  <a:pt x="104" y="46"/>
                </a:cubicBezTo>
                <a:cubicBezTo>
                  <a:pt x="103" y="46"/>
                  <a:pt x="99" y="40"/>
                  <a:pt x="98" y="39"/>
                </a:cubicBezTo>
                <a:cubicBezTo>
                  <a:pt x="97" y="39"/>
                  <a:pt x="97" y="39"/>
                  <a:pt x="96" y="39"/>
                </a:cubicBezTo>
                <a:cubicBezTo>
                  <a:pt x="96" y="39"/>
                  <a:pt x="95" y="39"/>
                  <a:pt x="94" y="39"/>
                </a:cubicBezTo>
                <a:cubicBezTo>
                  <a:pt x="94" y="40"/>
                  <a:pt x="89" y="46"/>
                  <a:pt x="88" y="46"/>
                </a:cubicBezTo>
                <a:cubicBezTo>
                  <a:pt x="88" y="46"/>
                  <a:pt x="81" y="42"/>
                  <a:pt x="80" y="42"/>
                </a:cubicBezTo>
                <a:cubicBezTo>
                  <a:pt x="80" y="41"/>
                  <a:pt x="80" y="41"/>
                  <a:pt x="80" y="41"/>
                </a:cubicBezTo>
                <a:cubicBezTo>
                  <a:pt x="80" y="40"/>
                  <a:pt x="83" y="34"/>
                  <a:pt x="83" y="33"/>
                </a:cubicBezTo>
                <a:cubicBezTo>
                  <a:pt x="83" y="32"/>
                  <a:pt x="82" y="31"/>
                  <a:pt x="81" y="29"/>
                </a:cubicBezTo>
                <a:cubicBezTo>
                  <a:pt x="80" y="29"/>
                  <a:pt x="72" y="28"/>
                  <a:pt x="72" y="27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8"/>
                  <a:pt x="80" y="17"/>
                  <a:pt x="81" y="17"/>
                </a:cubicBezTo>
                <a:cubicBezTo>
                  <a:pt x="82" y="16"/>
                  <a:pt x="83" y="14"/>
                  <a:pt x="83" y="13"/>
                </a:cubicBezTo>
                <a:cubicBezTo>
                  <a:pt x="83" y="12"/>
                  <a:pt x="80" y="6"/>
                  <a:pt x="80" y="5"/>
                </a:cubicBezTo>
                <a:cubicBezTo>
                  <a:pt x="80" y="5"/>
                  <a:pt x="80" y="5"/>
                  <a:pt x="80" y="4"/>
                </a:cubicBezTo>
                <a:cubicBezTo>
                  <a:pt x="81" y="4"/>
                  <a:pt x="88" y="0"/>
                  <a:pt x="88" y="0"/>
                </a:cubicBezTo>
                <a:cubicBezTo>
                  <a:pt x="89" y="0"/>
                  <a:pt x="94" y="6"/>
                  <a:pt x="94" y="7"/>
                </a:cubicBezTo>
                <a:cubicBezTo>
                  <a:pt x="95" y="7"/>
                  <a:pt x="96" y="7"/>
                  <a:pt x="96" y="7"/>
                </a:cubicBezTo>
                <a:cubicBezTo>
                  <a:pt x="97" y="7"/>
                  <a:pt x="97" y="7"/>
                  <a:pt x="98" y="7"/>
                </a:cubicBezTo>
                <a:cubicBezTo>
                  <a:pt x="100" y="5"/>
                  <a:pt x="102" y="2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0"/>
                  <a:pt x="111" y="4"/>
                  <a:pt x="112" y="4"/>
                </a:cubicBezTo>
                <a:cubicBezTo>
                  <a:pt x="112" y="5"/>
                  <a:pt x="112" y="5"/>
                  <a:pt x="112" y="5"/>
                </a:cubicBezTo>
                <a:cubicBezTo>
                  <a:pt x="112" y="6"/>
                  <a:pt x="110" y="12"/>
                  <a:pt x="109" y="13"/>
                </a:cubicBezTo>
                <a:cubicBezTo>
                  <a:pt x="110" y="14"/>
                  <a:pt x="110" y="16"/>
                  <a:pt x="111" y="17"/>
                </a:cubicBezTo>
                <a:cubicBezTo>
                  <a:pt x="112" y="17"/>
                  <a:pt x="120" y="18"/>
                  <a:pt x="120" y="19"/>
                </a:cubicBezTo>
                <a:lnTo>
                  <a:pt x="120" y="27"/>
                </a:lnTo>
                <a:close/>
                <a:moveTo>
                  <a:pt x="120" y="91"/>
                </a:moveTo>
                <a:cubicBezTo>
                  <a:pt x="120" y="92"/>
                  <a:pt x="112" y="93"/>
                  <a:pt x="111" y="93"/>
                </a:cubicBezTo>
                <a:cubicBezTo>
                  <a:pt x="110" y="94"/>
                  <a:pt x="110" y="96"/>
                  <a:pt x="109" y="97"/>
                </a:cubicBezTo>
                <a:cubicBezTo>
                  <a:pt x="110" y="98"/>
                  <a:pt x="112" y="104"/>
                  <a:pt x="112" y="105"/>
                </a:cubicBezTo>
                <a:cubicBezTo>
                  <a:pt x="112" y="105"/>
                  <a:pt x="112" y="105"/>
                  <a:pt x="112" y="106"/>
                </a:cubicBezTo>
                <a:cubicBezTo>
                  <a:pt x="111" y="106"/>
                  <a:pt x="104" y="110"/>
                  <a:pt x="104" y="110"/>
                </a:cubicBezTo>
                <a:cubicBezTo>
                  <a:pt x="103" y="110"/>
                  <a:pt x="99" y="104"/>
                  <a:pt x="98" y="103"/>
                </a:cubicBezTo>
                <a:cubicBezTo>
                  <a:pt x="97" y="103"/>
                  <a:pt x="97" y="103"/>
                  <a:pt x="96" y="103"/>
                </a:cubicBezTo>
                <a:cubicBezTo>
                  <a:pt x="96" y="103"/>
                  <a:pt x="95" y="103"/>
                  <a:pt x="94" y="103"/>
                </a:cubicBezTo>
                <a:cubicBezTo>
                  <a:pt x="94" y="104"/>
                  <a:pt x="89" y="110"/>
                  <a:pt x="88" y="110"/>
                </a:cubicBezTo>
                <a:cubicBezTo>
                  <a:pt x="88" y="110"/>
                  <a:pt x="81" y="106"/>
                  <a:pt x="80" y="106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80" y="104"/>
                  <a:pt x="83" y="98"/>
                  <a:pt x="83" y="97"/>
                </a:cubicBezTo>
                <a:cubicBezTo>
                  <a:pt x="83" y="96"/>
                  <a:pt x="82" y="94"/>
                  <a:pt x="81" y="93"/>
                </a:cubicBezTo>
                <a:cubicBezTo>
                  <a:pt x="80" y="93"/>
                  <a:pt x="72" y="92"/>
                  <a:pt x="72" y="91"/>
                </a:cubicBezTo>
                <a:cubicBezTo>
                  <a:pt x="72" y="83"/>
                  <a:pt x="72" y="83"/>
                  <a:pt x="72" y="83"/>
                </a:cubicBezTo>
                <a:cubicBezTo>
                  <a:pt x="72" y="82"/>
                  <a:pt x="80" y="81"/>
                  <a:pt x="81" y="81"/>
                </a:cubicBezTo>
                <a:cubicBezTo>
                  <a:pt x="82" y="80"/>
                  <a:pt x="83" y="78"/>
                  <a:pt x="83" y="77"/>
                </a:cubicBezTo>
                <a:cubicBezTo>
                  <a:pt x="83" y="76"/>
                  <a:pt x="80" y="70"/>
                  <a:pt x="80" y="69"/>
                </a:cubicBezTo>
                <a:cubicBezTo>
                  <a:pt x="80" y="69"/>
                  <a:pt x="80" y="68"/>
                  <a:pt x="80" y="68"/>
                </a:cubicBezTo>
                <a:cubicBezTo>
                  <a:pt x="81" y="68"/>
                  <a:pt x="88" y="64"/>
                  <a:pt x="88" y="64"/>
                </a:cubicBezTo>
                <a:cubicBezTo>
                  <a:pt x="89" y="64"/>
                  <a:pt x="94" y="70"/>
                  <a:pt x="94" y="71"/>
                </a:cubicBezTo>
                <a:cubicBezTo>
                  <a:pt x="95" y="71"/>
                  <a:pt x="96" y="71"/>
                  <a:pt x="96" y="71"/>
                </a:cubicBezTo>
                <a:cubicBezTo>
                  <a:pt x="97" y="71"/>
                  <a:pt x="97" y="71"/>
                  <a:pt x="98" y="71"/>
                </a:cubicBezTo>
                <a:cubicBezTo>
                  <a:pt x="100" y="69"/>
                  <a:pt x="102" y="66"/>
                  <a:pt x="104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64"/>
                  <a:pt x="111" y="68"/>
                  <a:pt x="112" y="68"/>
                </a:cubicBezTo>
                <a:cubicBezTo>
                  <a:pt x="112" y="68"/>
                  <a:pt x="112" y="69"/>
                  <a:pt x="112" y="69"/>
                </a:cubicBezTo>
                <a:cubicBezTo>
                  <a:pt x="112" y="70"/>
                  <a:pt x="110" y="76"/>
                  <a:pt x="109" y="77"/>
                </a:cubicBezTo>
                <a:cubicBezTo>
                  <a:pt x="110" y="78"/>
                  <a:pt x="110" y="80"/>
                  <a:pt x="111" y="81"/>
                </a:cubicBezTo>
                <a:cubicBezTo>
                  <a:pt x="112" y="81"/>
                  <a:pt x="120" y="82"/>
                  <a:pt x="120" y="83"/>
                </a:cubicBezTo>
                <a:lnTo>
                  <a:pt x="120" y="91"/>
                </a:lnTo>
                <a:close/>
                <a:moveTo>
                  <a:pt x="96" y="15"/>
                </a:moveTo>
                <a:cubicBezTo>
                  <a:pt x="92" y="15"/>
                  <a:pt x="88" y="19"/>
                  <a:pt x="88" y="23"/>
                </a:cubicBezTo>
                <a:cubicBezTo>
                  <a:pt x="88" y="27"/>
                  <a:pt x="92" y="31"/>
                  <a:pt x="96" y="31"/>
                </a:cubicBezTo>
                <a:cubicBezTo>
                  <a:pt x="101" y="31"/>
                  <a:pt x="104" y="27"/>
                  <a:pt x="104" y="23"/>
                </a:cubicBezTo>
                <a:cubicBezTo>
                  <a:pt x="104" y="19"/>
                  <a:pt x="101" y="15"/>
                  <a:pt x="96" y="15"/>
                </a:cubicBezTo>
                <a:close/>
                <a:moveTo>
                  <a:pt x="96" y="79"/>
                </a:moveTo>
                <a:cubicBezTo>
                  <a:pt x="92" y="79"/>
                  <a:pt x="88" y="83"/>
                  <a:pt x="88" y="87"/>
                </a:cubicBezTo>
                <a:cubicBezTo>
                  <a:pt x="88" y="91"/>
                  <a:pt x="92" y="95"/>
                  <a:pt x="96" y="95"/>
                </a:cubicBezTo>
                <a:cubicBezTo>
                  <a:pt x="101" y="95"/>
                  <a:pt x="104" y="91"/>
                  <a:pt x="104" y="87"/>
                </a:cubicBezTo>
                <a:cubicBezTo>
                  <a:pt x="104" y="83"/>
                  <a:pt x="101" y="79"/>
                  <a:pt x="96" y="7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04836" y="3151575"/>
            <a:ext cx="225169" cy="194579"/>
          </a:xfrm>
          <a:custGeom>
            <a:avLst/>
            <a:gdLst>
              <a:gd name="T0" fmla="*/ 112 w 112"/>
              <a:gd name="T1" fmla="*/ 40 h 97"/>
              <a:gd name="T2" fmla="*/ 104 w 112"/>
              <a:gd name="T3" fmla="*/ 48 h 97"/>
              <a:gd name="T4" fmla="*/ 104 w 112"/>
              <a:gd name="T5" fmla="*/ 72 h 97"/>
              <a:gd name="T6" fmla="*/ 96 w 112"/>
              <a:gd name="T7" fmla="*/ 80 h 97"/>
              <a:gd name="T8" fmla="*/ 45 w 112"/>
              <a:gd name="T9" fmla="*/ 56 h 97"/>
              <a:gd name="T10" fmla="*/ 40 w 112"/>
              <a:gd name="T11" fmla="*/ 72 h 97"/>
              <a:gd name="T12" fmla="*/ 48 w 112"/>
              <a:gd name="T13" fmla="*/ 89 h 97"/>
              <a:gd name="T14" fmla="*/ 22 w 112"/>
              <a:gd name="T15" fmla="*/ 92 h 97"/>
              <a:gd name="T16" fmla="*/ 17 w 112"/>
              <a:gd name="T17" fmla="*/ 56 h 97"/>
              <a:gd name="T18" fmla="*/ 10 w 112"/>
              <a:gd name="T19" fmla="*/ 56 h 97"/>
              <a:gd name="T20" fmla="*/ 0 w 112"/>
              <a:gd name="T21" fmla="*/ 46 h 97"/>
              <a:gd name="T22" fmla="*/ 0 w 112"/>
              <a:gd name="T23" fmla="*/ 34 h 97"/>
              <a:gd name="T24" fmla="*/ 10 w 112"/>
              <a:gd name="T25" fmla="*/ 24 h 97"/>
              <a:gd name="T26" fmla="*/ 40 w 112"/>
              <a:gd name="T27" fmla="*/ 24 h 97"/>
              <a:gd name="T28" fmla="*/ 96 w 112"/>
              <a:gd name="T29" fmla="*/ 0 h 97"/>
              <a:gd name="T30" fmla="*/ 104 w 112"/>
              <a:gd name="T31" fmla="*/ 8 h 97"/>
              <a:gd name="T32" fmla="*/ 104 w 112"/>
              <a:gd name="T33" fmla="*/ 32 h 97"/>
              <a:gd name="T34" fmla="*/ 112 w 112"/>
              <a:gd name="T35" fmla="*/ 40 h 97"/>
              <a:gd name="T36" fmla="*/ 96 w 112"/>
              <a:gd name="T37" fmla="*/ 10 h 97"/>
              <a:gd name="T38" fmla="*/ 48 w 112"/>
              <a:gd name="T39" fmla="*/ 31 h 97"/>
              <a:gd name="T40" fmla="*/ 48 w 112"/>
              <a:gd name="T41" fmla="*/ 48 h 97"/>
              <a:gd name="T42" fmla="*/ 96 w 112"/>
              <a:gd name="T43" fmla="*/ 69 h 97"/>
              <a:gd name="T44" fmla="*/ 96 w 112"/>
              <a:gd name="T45" fmla="*/ 1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" h="97">
                <a:moveTo>
                  <a:pt x="112" y="40"/>
                </a:moveTo>
                <a:cubicBezTo>
                  <a:pt x="112" y="44"/>
                  <a:pt x="108" y="48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76"/>
                  <a:pt x="100" y="80"/>
                  <a:pt x="96" y="80"/>
                </a:cubicBezTo>
                <a:cubicBezTo>
                  <a:pt x="84" y="70"/>
                  <a:pt x="67" y="58"/>
                  <a:pt x="45" y="56"/>
                </a:cubicBezTo>
                <a:cubicBezTo>
                  <a:pt x="37" y="58"/>
                  <a:pt x="35" y="67"/>
                  <a:pt x="40" y="72"/>
                </a:cubicBezTo>
                <a:cubicBezTo>
                  <a:pt x="35" y="79"/>
                  <a:pt x="41" y="84"/>
                  <a:pt x="48" y="89"/>
                </a:cubicBezTo>
                <a:cubicBezTo>
                  <a:pt x="44" y="97"/>
                  <a:pt x="28" y="97"/>
                  <a:pt x="22" y="92"/>
                </a:cubicBezTo>
                <a:cubicBezTo>
                  <a:pt x="18" y="81"/>
                  <a:pt x="13" y="70"/>
                  <a:pt x="17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4" y="56"/>
                  <a:pt x="0" y="51"/>
                  <a:pt x="0" y="46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28"/>
                  <a:pt x="4" y="24"/>
                  <a:pt x="1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64" y="24"/>
                  <a:pt x="84" y="10"/>
                  <a:pt x="96" y="0"/>
                </a:cubicBezTo>
                <a:cubicBezTo>
                  <a:pt x="100" y="0"/>
                  <a:pt x="104" y="3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8" y="32"/>
                  <a:pt x="112" y="35"/>
                  <a:pt x="112" y="40"/>
                </a:cubicBezTo>
                <a:close/>
                <a:moveTo>
                  <a:pt x="96" y="10"/>
                </a:moveTo>
                <a:cubicBezTo>
                  <a:pt x="79" y="22"/>
                  <a:pt x="63" y="29"/>
                  <a:pt x="48" y="31"/>
                </a:cubicBezTo>
                <a:cubicBezTo>
                  <a:pt x="48" y="48"/>
                  <a:pt x="48" y="48"/>
                  <a:pt x="48" y="48"/>
                </a:cubicBezTo>
                <a:cubicBezTo>
                  <a:pt x="63" y="50"/>
                  <a:pt x="79" y="57"/>
                  <a:pt x="96" y="69"/>
                </a:cubicBezTo>
                <a:lnTo>
                  <a:pt x="96" y="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0514" y="3447202"/>
            <a:ext cx="192880" cy="192880"/>
          </a:xfrm>
          <a:custGeom>
            <a:avLst/>
            <a:gdLst>
              <a:gd name="T0" fmla="*/ 0 w 96"/>
              <a:gd name="T1" fmla="*/ 48 h 96"/>
              <a:gd name="T2" fmla="*/ 63 w 96"/>
              <a:gd name="T3" fmla="*/ 33 h 96"/>
              <a:gd name="T4" fmla="*/ 69 w 96"/>
              <a:gd name="T5" fmla="*/ 30 h 96"/>
              <a:gd name="T6" fmla="*/ 75 w 96"/>
              <a:gd name="T7" fmla="*/ 29 h 96"/>
              <a:gd name="T8" fmla="*/ 73 w 96"/>
              <a:gd name="T9" fmla="*/ 26 h 96"/>
              <a:gd name="T10" fmla="*/ 69 w 96"/>
              <a:gd name="T11" fmla="*/ 22 h 96"/>
              <a:gd name="T12" fmla="*/ 66 w 96"/>
              <a:gd name="T13" fmla="*/ 22 h 96"/>
              <a:gd name="T14" fmla="*/ 63 w 96"/>
              <a:gd name="T15" fmla="*/ 20 h 96"/>
              <a:gd name="T16" fmla="*/ 57 w 96"/>
              <a:gd name="T17" fmla="*/ 18 h 96"/>
              <a:gd name="T18" fmla="*/ 58 w 96"/>
              <a:gd name="T19" fmla="*/ 24 h 96"/>
              <a:gd name="T20" fmla="*/ 56 w 96"/>
              <a:gd name="T21" fmla="*/ 29 h 96"/>
              <a:gd name="T22" fmla="*/ 51 w 96"/>
              <a:gd name="T23" fmla="*/ 25 h 96"/>
              <a:gd name="T24" fmla="*/ 43 w 96"/>
              <a:gd name="T25" fmla="*/ 22 h 96"/>
              <a:gd name="T26" fmla="*/ 45 w 96"/>
              <a:gd name="T27" fmla="*/ 17 h 96"/>
              <a:gd name="T28" fmla="*/ 53 w 96"/>
              <a:gd name="T29" fmla="*/ 14 h 96"/>
              <a:gd name="T30" fmla="*/ 51 w 96"/>
              <a:gd name="T31" fmla="*/ 12 h 96"/>
              <a:gd name="T32" fmla="*/ 47 w 96"/>
              <a:gd name="T33" fmla="*/ 12 h 96"/>
              <a:gd name="T34" fmla="*/ 41 w 96"/>
              <a:gd name="T35" fmla="*/ 9 h 96"/>
              <a:gd name="T36" fmla="*/ 42 w 96"/>
              <a:gd name="T37" fmla="*/ 13 h 96"/>
              <a:gd name="T38" fmla="*/ 39 w 96"/>
              <a:gd name="T39" fmla="*/ 13 h 96"/>
              <a:gd name="T40" fmla="*/ 35 w 96"/>
              <a:gd name="T41" fmla="*/ 10 h 96"/>
              <a:gd name="T42" fmla="*/ 31 w 96"/>
              <a:gd name="T43" fmla="*/ 12 h 96"/>
              <a:gd name="T44" fmla="*/ 35 w 96"/>
              <a:gd name="T45" fmla="*/ 12 h 96"/>
              <a:gd name="T46" fmla="*/ 32 w 96"/>
              <a:gd name="T47" fmla="*/ 14 h 96"/>
              <a:gd name="T48" fmla="*/ 14 w 96"/>
              <a:gd name="T49" fmla="*/ 26 h 96"/>
              <a:gd name="T50" fmla="*/ 16 w 96"/>
              <a:gd name="T51" fmla="*/ 29 h 96"/>
              <a:gd name="T52" fmla="*/ 19 w 96"/>
              <a:gd name="T53" fmla="*/ 33 h 96"/>
              <a:gd name="T54" fmla="*/ 18 w 96"/>
              <a:gd name="T55" fmla="*/ 39 h 96"/>
              <a:gd name="T56" fmla="*/ 22 w 96"/>
              <a:gd name="T57" fmla="*/ 46 h 96"/>
              <a:gd name="T58" fmla="*/ 27 w 96"/>
              <a:gd name="T59" fmla="*/ 53 h 96"/>
              <a:gd name="T60" fmla="*/ 29 w 96"/>
              <a:gd name="T61" fmla="*/ 56 h 96"/>
              <a:gd name="T62" fmla="*/ 26 w 96"/>
              <a:gd name="T63" fmla="*/ 49 h 96"/>
              <a:gd name="T64" fmla="*/ 31 w 96"/>
              <a:gd name="T65" fmla="*/ 56 h 96"/>
              <a:gd name="T66" fmla="*/ 37 w 96"/>
              <a:gd name="T67" fmla="*/ 63 h 96"/>
              <a:gd name="T68" fmla="*/ 46 w 96"/>
              <a:gd name="T69" fmla="*/ 67 h 96"/>
              <a:gd name="T70" fmla="*/ 53 w 96"/>
              <a:gd name="T71" fmla="*/ 72 h 96"/>
              <a:gd name="T72" fmla="*/ 56 w 96"/>
              <a:gd name="T73" fmla="*/ 71 h 96"/>
              <a:gd name="T74" fmla="*/ 52 w 96"/>
              <a:gd name="T75" fmla="*/ 66 h 96"/>
              <a:gd name="T76" fmla="*/ 49 w 96"/>
              <a:gd name="T77" fmla="*/ 65 h 96"/>
              <a:gd name="T78" fmla="*/ 48 w 96"/>
              <a:gd name="T79" fmla="*/ 59 h 96"/>
              <a:gd name="T80" fmla="*/ 42 w 96"/>
              <a:gd name="T81" fmla="*/ 62 h 96"/>
              <a:gd name="T82" fmla="*/ 41 w 96"/>
              <a:gd name="T83" fmla="*/ 52 h 96"/>
              <a:gd name="T84" fmla="*/ 45 w 96"/>
              <a:gd name="T85" fmla="*/ 51 h 96"/>
              <a:gd name="T86" fmla="*/ 48 w 96"/>
              <a:gd name="T87" fmla="*/ 50 h 96"/>
              <a:gd name="T88" fmla="*/ 53 w 96"/>
              <a:gd name="T89" fmla="*/ 52 h 96"/>
              <a:gd name="T90" fmla="*/ 55 w 96"/>
              <a:gd name="T91" fmla="*/ 51 h 96"/>
              <a:gd name="T92" fmla="*/ 58 w 96"/>
              <a:gd name="T93" fmla="*/ 45 h 96"/>
              <a:gd name="T94" fmla="*/ 58 w 96"/>
              <a:gd name="T95" fmla="*/ 42 h 96"/>
              <a:gd name="T96" fmla="*/ 62 w 96"/>
              <a:gd name="T97" fmla="*/ 39 h 96"/>
              <a:gd name="T98" fmla="*/ 66 w 96"/>
              <a:gd name="T99" fmla="*/ 35 h 96"/>
              <a:gd name="T100" fmla="*/ 68 w 96"/>
              <a:gd name="T101" fmla="*/ 32 h 96"/>
              <a:gd name="T102" fmla="*/ 63 w 96"/>
              <a:gd name="T103" fmla="*/ 33 h 96"/>
              <a:gd name="T104" fmla="*/ 73 w 96"/>
              <a:gd name="T105" fmla="*/ 74 h 96"/>
              <a:gd name="T106" fmla="*/ 68 w 96"/>
              <a:gd name="T107" fmla="*/ 72 h 96"/>
              <a:gd name="T108" fmla="*/ 62 w 96"/>
              <a:gd name="T109" fmla="*/ 71 h 96"/>
              <a:gd name="T110" fmla="*/ 59 w 96"/>
              <a:gd name="T111" fmla="*/ 71 h 96"/>
              <a:gd name="T112" fmla="*/ 57 w 96"/>
              <a:gd name="T113" fmla="*/ 76 h 96"/>
              <a:gd name="T114" fmla="*/ 55 w 96"/>
              <a:gd name="T115" fmla="*/ 83 h 96"/>
              <a:gd name="T116" fmla="*/ 76 w 96"/>
              <a:gd name="T117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6" h="96">
                <a:moveTo>
                  <a:pt x="96" y="48"/>
                </a:moveTo>
                <a:cubicBezTo>
                  <a:pt x="96" y="74"/>
                  <a:pt x="74" y="96"/>
                  <a:pt x="48" y="96"/>
                </a:cubicBezTo>
                <a:cubicBezTo>
                  <a:pt x="21" y="96"/>
                  <a:pt x="0" y="74"/>
                  <a:pt x="0" y="48"/>
                </a:cubicBezTo>
                <a:cubicBezTo>
                  <a:pt x="0" y="21"/>
                  <a:pt x="21" y="0"/>
                  <a:pt x="48" y="0"/>
                </a:cubicBezTo>
                <a:cubicBezTo>
                  <a:pt x="74" y="0"/>
                  <a:pt x="96" y="21"/>
                  <a:pt x="96" y="48"/>
                </a:cubicBezTo>
                <a:close/>
                <a:moveTo>
                  <a:pt x="63" y="33"/>
                </a:moveTo>
                <a:cubicBezTo>
                  <a:pt x="64" y="33"/>
                  <a:pt x="64" y="32"/>
                  <a:pt x="64" y="32"/>
                </a:cubicBezTo>
                <a:cubicBezTo>
                  <a:pt x="64" y="32"/>
                  <a:pt x="65" y="31"/>
                  <a:pt x="65" y="31"/>
                </a:cubicBezTo>
                <a:cubicBezTo>
                  <a:pt x="66" y="31"/>
                  <a:pt x="68" y="30"/>
                  <a:pt x="69" y="30"/>
                </a:cubicBezTo>
                <a:cubicBezTo>
                  <a:pt x="70" y="30"/>
                  <a:pt x="71" y="30"/>
                  <a:pt x="72" y="31"/>
                </a:cubicBezTo>
                <a:cubicBezTo>
                  <a:pt x="72" y="31"/>
                  <a:pt x="73" y="29"/>
                  <a:pt x="73" y="29"/>
                </a:cubicBezTo>
                <a:cubicBezTo>
                  <a:pt x="74" y="29"/>
                  <a:pt x="75" y="29"/>
                  <a:pt x="75" y="29"/>
                </a:cubicBezTo>
                <a:cubicBezTo>
                  <a:pt x="75" y="28"/>
                  <a:pt x="75" y="27"/>
                  <a:pt x="75" y="27"/>
                </a:cubicBezTo>
                <a:cubicBezTo>
                  <a:pt x="74" y="27"/>
                  <a:pt x="74" y="26"/>
                  <a:pt x="74" y="26"/>
                </a:cubicBezTo>
                <a:cubicBezTo>
                  <a:pt x="74" y="26"/>
                  <a:pt x="74" y="26"/>
                  <a:pt x="73" y="26"/>
                </a:cubicBezTo>
                <a:cubicBezTo>
                  <a:pt x="74" y="25"/>
                  <a:pt x="72" y="26"/>
                  <a:pt x="72" y="26"/>
                </a:cubicBezTo>
                <a:cubicBezTo>
                  <a:pt x="70" y="25"/>
                  <a:pt x="71" y="24"/>
                  <a:pt x="70" y="23"/>
                </a:cubicBezTo>
                <a:cubicBezTo>
                  <a:pt x="70" y="23"/>
                  <a:pt x="69" y="22"/>
                  <a:pt x="69" y="22"/>
                </a:cubicBezTo>
                <a:cubicBezTo>
                  <a:pt x="69" y="22"/>
                  <a:pt x="69" y="21"/>
                  <a:pt x="68" y="21"/>
                </a:cubicBezTo>
                <a:cubicBezTo>
                  <a:pt x="68" y="21"/>
                  <a:pt x="67" y="22"/>
                  <a:pt x="67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5" y="23"/>
                  <a:pt x="65" y="22"/>
                  <a:pt x="65" y="23"/>
                </a:cubicBezTo>
                <a:cubicBezTo>
                  <a:pt x="66" y="22"/>
                  <a:pt x="64" y="22"/>
                  <a:pt x="64" y="22"/>
                </a:cubicBezTo>
                <a:cubicBezTo>
                  <a:pt x="64" y="21"/>
                  <a:pt x="64" y="21"/>
                  <a:pt x="63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0"/>
                  <a:pt x="62" y="19"/>
                  <a:pt x="61" y="19"/>
                </a:cubicBezTo>
                <a:cubicBezTo>
                  <a:pt x="61" y="18"/>
                  <a:pt x="58" y="18"/>
                  <a:pt x="57" y="18"/>
                </a:cubicBezTo>
                <a:cubicBezTo>
                  <a:pt x="56" y="18"/>
                  <a:pt x="57" y="20"/>
                  <a:pt x="57" y="20"/>
                </a:cubicBezTo>
                <a:cubicBezTo>
                  <a:pt x="57" y="21"/>
                  <a:pt x="57" y="21"/>
                  <a:pt x="57" y="22"/>
                </a:cubicBezTo>
                <a:cubicBezTo>
                  <a:pt x="57" y="23"/>
                  <a:pt x="59" y="23"/>
                  <a:pt x="58" y="24"/>
                </a:cubicBezTo>
                <a:cubicBezTo>
                  <a:pt x="58" y="25"/>
                  <a:pt x="57" y="25"/>
                  <a:pt x="56" y="26"/>
                </a:cubicBezTo>
                <a:cubicBezTo>
                  <a:pt x="56" y="27"/>
                  <a:pt x="56" y="28"/>
                  <a:pt x="57" y="28"/>
                </a:cubicBezTo>
                <a:cubicBezTo>
                  <a:pt x="57" y="29"/>
                  <a:pt x="56" y="29"/>
                  <a:pt x="56" y="29"/>
                </a:cubicBezTo>
                <a:cubicBezTo>
                  <a:pt x="55" y="30"/>
                  <a:pt x="54" y="28"/>
                  <a:pt x="53" y="27"/>
                </a:cubicBezTo>
                <a:cubicBezTo>
                  <a:pt x="53" y="27"/>
                  <a:pt x="53" y="26"/>
                  <a:pt x="52" y="25"/>
                </a:cubicBezTo>
                <a:cubicBezTo>
                  <a:pt x="52" y="25"/>
                  <a:pt x="51" y="25"/>
                  <a:pt x="51" y="25"/>
                </a:cubicBezTo>
                <a:cubicBezTo>
                  <a:pt x="50" y="25"/>
                  <a:pt x="49" y="24"/>
                  <a:pt x="48" y="24"/>
                </a:cubicBezTo>
                <a:cubicBezTo>
                  <a:pt x="47" y="23"/>
                  <a:pt x="46" y="23"/>
                  <a:pt x="44" y="24"/>
                </a:cubicBezTo>
                <a:cubicBezTo>
                  <a:pt x="45" y="24"/>
                  <a:pt x="44" y="22"/>
                  <a:pt x="43" y="22"/>
                </a:cubicBezTo>
                <a:cubicBezTo>
                  <a:pt x="44" y="21"/>
                  <a:pt x="43" y="21"/>
                  <a:pt x="44" y="2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6" y="17"/>
                  <a:pt x="45" y="17"/>
                </a:cubicBezTo>
                <a:cubicBezTo>
                  <a:pt x="46" y="17"/>
                  <a:pt x="48" y="17"/>
                  <a:pt x="49" y="16"/>
                </a:cubicBezTo>
                <a:cubicBezTo>
                  <a:pt x="49" y="16"/>
                  <a:pt x="49" y="15"/>
                  <a:pt x="50" y="14"/>
                </a:cubicBezTo>
                <a:cubicBezTo>
                  <a:pt x="51" y="13"/>
                  <a:pt x="52" y="14"/>
                  <a:pt x="53" y="14"/>
                </a:cubicBezTo>
                <a:cubicBezTo>
                  <a:pt x="54" y="14"/>
                  <a:pt x="54" y="13"/>
                  <a:pt x="53" y="12"/>
                </a:cubicBezTo>
                <a:cubicBezTo>
                  <a:pt x="54" y="12"/>
                  <a:pt x="53" y="11"/>
                  <a:pt x="53" y="11"/>
                </a:cubicBezTo>
                <a:cubicBezTo>
                  <a:pt x="52" y="11"/>
                  <a:pt x="50" y="11"/>
                  <a:pt x="51" y="12"/>
                </a:cubicBezTo>
                <a:cubicBezTo>
                  <a:pt x="51" y="11"/>
                  <a:pt x="49" y="15"/>
                  <a:pt x="49" y="13"/>
                </a:cubicBezTo>
                <a:cubicBezTo>
                  <a:pt x="48" y="13"/>
                  <a:pt x="48" y="11"/>
                  <a:pt x="48" y="11"/>
                </a:cubicBezTo>
                <a:cubicBezTo>
                  <a:pt x="47" y="11"/>
                  <a:pt x="47" y="12"/>
                  <a:pt x="47" y="12"/>
                </a:cubicBezTo>
                <a:cubicBezTo>
                  <a:pt x="47" y="11"/>
                  <a:pt x="45" y="11"/>
                  <a:pt x="44" y="11"/>
                </a:cubicBezTo>
                <a:cubicBezTo>
                  <a:pt x="45" y="10"/>
                  <a:pt x="45" y="9"/>
                  <a:pt x="44" y="9"/>
                </a:cubicBezTo>
                <a:cubicBezTo>
                  <a:pt x="43" y="9"/>
                  <a:pt x="42" y="9"/>
                  <a:pt x="41" y="9"/>
                </a:cubicBezTo>
                <a:cubicBezTo>
                  <a:pt x="40" y="10"/>
                  <a:pt x="43" y="11"/>
                  <a:pt x="43" y="11"/>
                </a:cubicBezTo>
                <a:cubicBezTo>
                  <a:pt x="44" y="11"/>
                  <a:pt x="44" y="12"/>
                  <a:pt x="44" y="12"/>
                </a:cubicBezTo>
                <a:cubicBezTo>
                  <a:pt x="43" y="12"/>
                  <a:pt x="42" y="12"/>
                  <a:pt x="42" y="13"/>
                </a:cubicBezTo>
                <a:cubicBezTo>
                  <a:pt x="42" y="13"/>
                  <a:pt x="43" y="14"/>
                  <a:pt x="42" y="14"/>
                </a:cubicBezTo>
                <a:cubicBezTo>
                  <a:pt x="42" y="14"/>
                  <a:pt x="42" y="13"/>
                  <a:pt x="41" y="12"/>
                </a:cubicBezTo>
                <a:cubicBezTo>
                  <a:pt x="42" y="13"/>
                  <a:pt x="39" y="13"/>
                  <a:pt x="39" y="13"/>
                </a:cubicBezTo>
                <a:cubicBezTo>
                  <a:pt x="38" y="13"/>
                  <a:pt x="36" y="13"/>
                  <a:pt x="36" y="12"/>
                </a:cubicBezTo>
                <a:cubicBezTo>
                  <a:pt x="36" y="12"/>
                  <a:pt x="36" y="11"/>
                  <a:pt x="36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3" y="10"/>
                  <a:pt x="31" y="11"/>
                  <a:pt x="29" y="12"/>
                </a:cubicBezTo>
                <a:cubicBezTo>
                  <a:pt x="29" y="12"/>
                  <a:pt x="29" y="12"/>
                  <a:pt x="30" y="12"/>
                </a:cubicBezTo>
                <a:cubicBezTo>
                  <a:pt x="30" y="12"/>
                  <a:pt x="31" y="12"/>
                  <a:pt x="31" y="12"/>
                </a:cubicBezTo>
                <a:cubicBezTo>
                  <a:pt x="32" y="11"/>
                  <a:pt x="33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5" y="12"/>
                  <a:pt x="35" y="12"/>
                </a:cubicBezTo>
                <a:cubicBezTo>
                  <a:pt x="35" y="12"/>
                  <a:pt x="34" y="12"/>
                  <a:pt x="33" y="12"/>
                </a:cubicBezTo>
                <a:cubicBezTo>
                  <a:pt x="33" y="12"/>
                  <a:pt x="32" y="13"/>
                  <a:pt x="32" y="13"/>
                </a:cubicBezTo>
                <a:cubicBezTo>
                  <a:pt x="32" y="13"/>
                  <a:pt x="32" y="14"/>
                  <a:pt x="32" y="14"/>
                </a:cubicBezTo>
                <a:cubicBezTo>
                  <a:pt x="32" y="14"/>
                  <a:pt x="31" y="13"/>
                  <a:pt x="30" y="13"/>
                </a:cubicBezTo>
                <a:cubicBezTo>
                  <a:pt x="29" y="13"/>
                  <a:pt x="29" y="13"/>
                  <a:pt x="28" y="13"/>
                </a:cubicBezTo>
                <a:cubicBezTo>
                  <a:pt x="22" y="16"/>
                  <a:pt x="17" y="21"/>
                  <a:pt x="14" y="26"/>
                </a:cubicBezTo>
                <a:cubicBezTo>
                  <a:pt x="14" y="27"/>
                  <a:pt x="14" y="27"/>
                  <a:pt x="14" y="27"/>
                </a:cubicBezTo>
                <a:cubicBezTo>
                  <a:pt x="15" y="27"/>
                  <a:pt x="14" y="29"/>
                  <a:pt x="16" y="28"/>
                </a:cubicBezTo>
                <a:cubicBezTo>
                  <a:pt x="16" y="28"/>
                  <a:pt x="16" y="29"/>
                  <a:pt x="16" y="29"/>
                </a:cubicBezTo>
                <a:cubicBezTo>
                  <a:pt x="16" y="29"/>
                  <a:pt x="18" y="31"/>
                  <a:pt x="19" y="31"/>
                </a:cubicBezTo>
                <a:cubicBezTo>
                  <a:pt x="19" y="31"/>
                  <a:pt x="20" y="32"/>
                  <a:pt x="20" y="32"/>
                </a:cubicBezTo>
                <a:cubicBezTo>
                  <a:pt x="20" y="33"/>
                  <a:pt x="20" y="33"/>
                  <a:pt x="19" y="33"/>
                </a:cubicBezTo>
                <a:cubicBezTo>
                  <a:pt x="19" y="33"/>
                  <a:pt x="18" y="32"/>
                  <a:pt x="18" y="33"/>
                </a:cubicBezTo>
                <a:cubicBezTo>
                  <a:pt x="18" y="33"/>
                  <a:pt x="18" y="35"/>
                  <a:pt x="19" y="34"/>
                </a:cubicBezTo>
                <a:cubicBezTo>
                  <a:pt x="18" y="35"/>
                  <a:pt x="18" y="38"/>
                  <a:pt x="18" y="39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0"/>
                  <a:pt x="19" y="43"/>
                  <a:pt x="20" y="43"/>
                </a:cubicBezTo>
                <a:cubicBezTo>
                  <a:pt x="19" y="43"/>
                  <a:pt x="21" y="46"/>
                  <a:pt x="22" y="46"/>
                </a:cubicBezTo>
                <a:cubicBezTo>
                  <a:pt x="22" y="46"/>
                  <a:pt x="23" y="47"/>
                  <a:pt x="24" y="48"/>
                </a:cubicBezTo>
                <a:cubicBezTo>
                  <a:pt x="25" y="48"/>
                  <a:pt x="25" y="50"/>
                  <a:pt x="25" y="50"/>
                </a:cubicBezTo>
                <a:cubicBezTo>
                  <a:pt x="25" y="51"/>
                  <a:pt x="27" y="52"/>
                  <a:pt x="27" y="53"/>
                </a:cubicBezTo>
                <a:cubicBezTo>
                  <a:pt x="27" y="53"/>
                  <a:pt x="26" y="53"/>
                  <a:pt x="26" y="53"/>
                </a:cubicBezTo>
                <a:cubicBezTo>
                  <a:pt x="27" y="54"/>
                  <a:pt x="28" y="54"/>
                  <a:pt x="28" y="55"/>
                </a:cubicBezTo>
                <a:cubicBezTo>
                  <a:pt x="29" y="55"/>
                  <a:pt x="28" y="57"/>
                  <a:pt x="29" y="56"/>
                </a:cubicBezTo>
                <a:cubicBezTo>
                  <a:pt x="29" y="55"/>
                  <a:pt x="28" y="54"/>
                  <a:pt x="28" y="53"/>
                </a:cubicBezTo>
                <a:cubicBezTo>
                  <a:pt x="27" y="52"/>
                  <a:pt x="27" y="51"/>
                  <a:pt x="27" y="51"/>
                </a:cubicBezTo>
                <a:cubicBezTo>
                  <a:pt x="26" y="50"/>
                  <a:pt x="26" y="49"/>
                  <a:pt x="26" y="49"/>
                </a:cubicBezTo>
                <a:cubicBezTo>
                  <a:pt x="26" y="49"/>
                  <a:pt x="28" y="49"/>
                  <a:pt x="27" y="50"/>
                </a:cubicBezTo>
                <a:cubicBezTo>
                  <a:pt x="27" y="51"/>
                  <a:pt x="29" y="53"/>
                  <a:pt x="30" y="54"/>
                </a:cubicBezTo>
                <a:cubicBezTo>
                  <a:pt x="30" y="54"/>
                  <a:pt x="32" y="56"/>
                  <a:pt x="31" y="56"/>
                </a:cubicBezTo>
                <a:cubicBezTo>
                  <a:pt x="32" y="56"/>
                  <a:pt x="33" y="57"/>
                  <a:pt x="33" y="58"/>
                </a:cubicBezTo>
                <a:cubicBezTo>
                  <a:pt x="34" y="59"/>
                  <a:pt x="34" y="60"/>
                  <a:pt x="34" y="61"/>
                </a:cubicBezTo>
                <a:cubicBezTo>
                  <a:pt x="34" y="62"/>
                  <a:pt x="36" y="63"/>
                  <a:pt x="37" y="63"/>
                </a:cubicBezTo>
                <a:cubicBezTo>
                  <a:pt x="38" y="64"/>
                  <a:pt x="39" y="64"/>
                  <a:pt x="40" y="65"/>
                </a:cubicBezTo>
                <a:cubicBezTo>
                  <a:pt x="41" y="65"/>
                  <a:pt x="41" y="65"/>
                  <a:pt x="42" y="64"/>
                </a:cubicBezTo>
                <a:cubicBezTo>
                  <a:pt x="44" y="64"/>
                  <a:pt x="44" y="66"/>
                  <a:pt x="46" y="67"/>
                </a:cubicBezTo>
                <a:cubicBezTo>
                  <a:pt x="46" y="67"/>
                  <a:pt x="48" y="68"/>
                  <a:pt x="49" y="67"/>
                </a:cubicBezTo>
                <a:cubicBezTo>
                  <a:pt x="49" y="68"/>
                  <a:pt x="50" y="70"/>
                  <a:pt x="50" y="70"/>
                </a:cubicBezTo>
                <a:cubicBezTo>
                  <a:pt x="51" y="71"/>
                  <a:pt x="52" y="71"/>
                  <a:pt x="53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4" y="74"/>
                  <a:pt x="55" y="73"/>
                </a:cubicBezTo>
                <a:cubicBezTo>
                  <a:pt x="55" y="73"/>
                  <a:pt x="56" y="72"/>
                  <a:pt x="56" y="71"/>
                </a:cubicBezTo>
                <a:cubicBezTo>
                  <a:pt x="54" y="72"/>
                  <a:pt x="53" y="72"/>
                  <a:pt x="52" y="70"/>
                </a:cubicBezTo>
                <a:cubicBezTo>
                  <a:pt x="52" y="70"/>
                  <a:pt x="51" y="68"/>
                  <a:pt x="52" y="68"/>
                </a:cubicBezTo>
                <a:cubicBezTo>
                  <a:pt x="53" y="68"/>
                  <a:pt x="53" y="67"/>
                  <a:pt x="52" y="66"/>
                </a:cubicBezTo>
                <a:cubicBezTo>
                  <a:pt x="52" y="66"/>
                  <a:pt x="51" y="65"/>
                  <a:pt x="51" y="64"/>
                </a:cubicBezTo>
                <a:cubicBezTo>
                  <a:pt x="51" y="65"/>
                  <a:pt x="49" y="65"/>
                  <a:pt x="49" y="64"/>
                </a:cubicBezTo>
                <a:cubicBezTo>
                  <a:pt x="49" y="64"/>
                  <a:pt x="49" y="65"/>
                  <a:pt x="49" y="65"/>
                </a:cubicBezTo>
                <a:cubicBezTo>
                  <a:pt x="49" y="65"/>
                  <a:pt x="48" y="65"/>
                  <a:pt x="48" y="65"/>
                </a:cubicBezTo>
                <a:cubicBezTo>
                  <a:pt x="48" y="64"/>
                  <a:pt x="48" y="63"/>
                  <a:pt x="48" y="62"/>
                </a:cubicBezTo>
                <a:cubicBezTo>
                  <a:pt x="49" y="61"/>
                  <a:pt x="51" y="59"/>
                  <a:pt x="48" y="59"/>
                </a:cubicBezTo>
                <a:cubicBezTo>
                  <a:pt x="47" y="59"/>
                  <a:pt x="47" y="60"/>
                  <a:pt x="46" y="60"/>
                </a:cubicBezTo>
                <a:cubicBezTo>
                  <a:pt x="46" y="61"/>
                  <a:pt x="46" y="62"/>
                  <a:pt x="45" y="62"/>
                </a:cubicBezTo>
                <a:cubicBezTo>
                  <a:pt x="45" y="63"/>
                  <a:pt x="43" y="62"/>
                  <a:pt x="42" y="62"/>
                </a:cubicBezTo>
                <a:cubicBezTo>
                  <a:pt x="41" y="61"/>
                  <a:pt x="40" y="59"/>
                  <a:pt x="40" y="58"/>
                </a:cubicBezTo>
                <a:cubicBezTo>
                  <a:pt x="40" y="56"/>
                  <a:pt x="41" y="55"/>
                  <a:pt x="40" y="53"/>
                </a:cubicBezTo>
                <a:cubicBezTo>
                  <a:pt x="41" y="53"/>
                  <a:pt x="41" y="52"/>
                  <a:pt x="41" y="52"/>
                </a:cubicBezTo>
                <a:cubicBezTo>
                  <a:pt x="42" y="52"/>
                  <a:pt x="42" y="52"/>
                  <a:pt x="42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3" y="52"/>
                  <a:pt x="45" y="50"/>
                  <a:pt x="45" y="51"/>
                </a:cubicBezTo>
                <a:cubicBezTo>
                  <a:pt x="46" y="51"/>
                  <a:pt x="47" y="52"/>
                  <a:pt x="47" y="51"/>
                </a:cubicBezTo>
                <a:cubicBezTo>
                  <a:pt x="47" y="51"/>
                  <a:pt x="46" y="50"/>
                  <a:pt x="47" y="50"/>
                </a:cubicBezTo>
                <a:cubicBezTo>
                  <a:pt x="47" y="51"/>
                  <a:pt x="48" y="51"/>
                  <a:pt x="48" y="50"/>
                </a:cubicBezTo>
                <a:cubicBezTo>
                  <a:pt x="49" y="50"/>
                  <a:pt x="50" y="50"/>
                  <a:pt x="51" y="51"/>
                </a:cubicBezTo>
                <a:cubicBezTo>
                  <a:pt x="51" y="51"/>
                  <a:pt x="51" y="52"/>
                  <a:pt x="52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3" y="55"/>
                  <a:pt x="54" y="55"/>
                </a:cubicBezTo>
                <a:cubicBezTo>
                  <a:pt x="55" y="56"/>
                  <a:pt x="55" y="54"/>
                  <a:pt x="55" y="53"/>
                </a:cubicBezTo>
                <a:cubicBezTo>
                  <a:pt x="55" y="53"/>
                  <a:pt x="55" y="51"/>
                  <a:pt x="55" y="51"/>
                </a:cubicBezTo>
                <a:cubicBezTo>
                  <a:pt x="53" y="50"/>
                  <a:pt x="54" y="49"/>
                  <a:pt x="55" y="48"/>
                </a:cubicBezTo>
                <a:cubicBezTo>
                  <a:pt x="55" y="48"/>
                  <a:pt x="56" y="47"/>
                  <a:pt x="57" y="47"/>
                </a:cubicBezTo>
                <a:cubicBezTo>
                  <a:pt x="58" y="46"/>
                  <a:pt x="58" y="45"/>
                  <a:pt x="58" y="45"/>
                </a:cubicBezTo>
                <a:cubicBezTo>
                  <a:pt x="58" y="45"/>
                  <a:pt x="58" y="44"/>
                  <a:pt x="59" y="44"/>
                </a:cubicBezTo>
                <a:cubicBezTo>
                  <a:pt x="58" y="44"/>
                  <a:pt x="58" y="43"/>
                  <a:pt x="58" y="43"/>
                </a:cubicBezTo>
                <a:cubicBezTo>
                  <a:pt x="58" y="43"/>
                  <a:pt x="58" y="43"/>
                  <a:pt x="58" y="42"/>
                </a:cubicBezTo>
                <a:cubicBezTo>
                  <a:pt x="58" y="42"/>
                  <a:pt x="58" y="41"/>
                  <a:pt x="59" y="41"/>
                </a:cubicBezTo>
                <a:cubicBezTo>
                  <a:pt x="59" y="42"/>
                  <a:pt x="61" y="41"/>
                  <a:pt x="60" y="40"/>
                </a:cubicBezTo>
                <a:cubicBezTo>
                  <a:pt x="61" y="39"/>
                  <a:pt x="62" y="40"/>
                  <a:pt x="62" y="39"/>
                </a:cubicBezTo>
                <a:cubicBezTo>
                  <a:pt x="63" y="39"/>
                  <a:pt x="63" y="38"/>
                  <a:pt x="63" y="37"/>
                </a:cubicBezTo>
                <a:cubicBezTo>
                  <a:pt x="64" y="37"/>
                  <a:pt x="64" y="37"/>
                  <a:pt x="65" y="36"/>
                </a:cubicBezTo>
                <a:cubicBezTo>
                  <a:pt x="65" y="36"/>
                  <a:pt x="66" y="36"/>
                  <a:pt x="66" y="35"/>
                </a:cubicBezTo>
                <a:cubicBezTo>
                  <a:pt x="67" y="36"/>
                  <a:pt x="69" y="34"/>
                  <a:pt x="68" y="34"/>
                </a:cubicBezTo>
                <a:cubicBezTo>
                  <a:pt x="68" y="33"/>
                  <a:pt x="67" y="33"/>
                  <a:pt x="66" y="33"/>
                </a:cubicBezTo>
                <a:cubicBezTo>
                  <a:pt x="67" y="32"/>
                  <a:pt x="67" y="33"/>
                  <a:pt x="68" y="32"/>
                </a:cubicBezTo>
                <a:cubicBezTo>
                  <a:pt x="69" y="32"/>
                  <a:pt x="68" y="32"/>
                  <a:pt x="67" y="31"/>
                </a:cubicBezTo>
                <a:cubicBezTo>
                  <a:pt x="66" y="31"/>
                  <a:pt x="65" y="32"/>
                  <a:pt x="65" y="32"/>
                </a:cubicBezTo>
                <a:cubicBezTo>
                  <a:pt x="64" y="33"/>
                  <a:pt x="64" y="33"/>
                  <a:pt x="63" y="33"/>
                </a:cubicBezTo>
                <a:close/>
                <a:moveTo>
                  <a:pt x="76" y="75"/>
                </a:moveTo>
                <a:cubicBezTo>
                  <a:pt x="76" y="75"/>
                  <a:pt x="75" y="75"/>
                  <a:pt x="75" y="75"/>
                </a:cubicBezTo>
                <a:cubicBezTo>
                  <a:pt x="74" y="74"/>
                  <a:pt x="74" y="74"/>
                  <a:pt x="73" y="74"/>
                </a:cubicBezTo>
                <a:cubicBezTo>
                  <a:pt x="73" y="73"/>
                  <a:pt x="72" y="72"/>
                  <a:pt x="71" y="72"/>
                </a:cubicBezTo>
                <a:cubicBezTo>
                  <a:pt x="70" y="71"/>
                  <a:pt x="70" y="71"/>
                  <a:pt x="69" y="71"/>
                </a:cubicBezTo>
                <a:cubicBezTo>
                  <a:pt x="69" y="71"/>
                  <a:pt x="67" y="71"/>
                  <a:pt x="68" y="72"/>
                </a:cubicBezTo>
                <a:cubicBezTo>
                  <a:pt x="67" y="71"/>
                  <a:pt x="66" y="70"/>
                  <a:pt x="65" y="70"/>
                </a:cubicBezTo>
                <a:cubicBezTo>
                  <a:pt x="64" y="70"/>
                  <a:pt x="64" y="69"/>
                  <a:pt x="63" y="70"/>
                </a:cubicBezTo>
                <a:cubicBezTo>
                  <a:pt x="62" y="70"/>
                  <a:pt x="62" y="71"/>
                  <a:pt x="62" y="71"/>
                </a:cubicBezTo>
                <a:cubicBezTo>
                  <a:pt x="61" y="71"/>
                  <a:pt x="63" y="70"/>
                  <a:pt x="62" y="69"/>
                </a:cubicBezTo>
                <a:cubicBezTo>
                  <a:pt x="62" y="68"/>
                  <a:pt x="60" y="70"/>
                  <a:pt x="60" y="70"/>
                </a:cubicBezTo>
                <a:cubicBezTo>
                  <a:pt x="59" y="70"/>
                  <a:pt x="59" y="71"/>
                  <a:pt x="59" y="71"/>
                </a:cubicBezTo>
                <a:cubicBezTo>
                  <a:pt x="58" y="71"/>
                  <a:pt x="58" y="72"/>
                  <a:pt x="58" y="72"/>
                </a:cubicBezTo>
                <a:cubicBezTo>
                  <a:pt x="58" y="72"/>
                  <a:pt x="57" y="72"/>
                  <a:pt x="57" y="72"/>
                </a:cubicBezTo>
                <a:cubicBezTo>
                  <a:pt x="57" y="73"/>
                  <a:pt x="57" y="75"/>
                  <a:pt x="57" y="76"/>
                </a:cubicBezTo>
                <a:cubicBezTo>
                  <a:pt x="57" y="77"/>
                  <a:pt x="57" y="79"/>
                  <a:pt x="56" y="79"/>
                </a:cubicBezTo>
                <a:cubicBezTo>
                  <a:pt x="56" y="80"/>
                  <a:pt x="55" y="81"/>
                  <a:pt x="55" y="82"/>
                </a:cubicBezTo>
                <a:cubicBezTo>
                  <a:pt x="54" y="82"/>
                  <a:pt x="55" y="83"/>
                  <a:pt x="55" y="83"/>
                </a:cubicBezTo>
                <a:cubicBezTo>
                  <a:pt x="55" y="84"/>
                  <a:pt x="54" y="85"/>
                  <a:pt x="54" y="86"/>
                </a:cubicBezTo>
                <a:cubicBezTo>
                  <a:pt x="54" y="86"/>
                  <a:pt x="54" y="87"/>
                  <a:pt x="54" y="87"/>
                </a:cubicBezTo>
                <a:cubicBezTo>
                  <a:pt x="63" y="85"/>
                  <a:pt x="71" y="81"/>
                  <a:pt x="76" y="7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638" y="2364158"/>
            <a:ext cx="204776" cy="204776"/>
          </a:xfrm>
          <a:custGeom>
            <a:avLst/>
            <a:gdLst>
              <a:gd name="T0" fmla="*/ 99 w 102"/>
              <a:gd name="T1" fmla="*/ 20 h 102"/>
              <a:gd name="T2" fmla="*/ 19 w 102"/>
              <a:gd name="T3" fmla="*/ 101 h 102"/>
              <a:gd name="T4" fmla="*/ 16 w 102"/>
              <a:gd name="T5" fmla="*/ 102 h 102"/>
              <a:gd name="T6" fmla="*/ 13 w 102"/>
              <a:gd name="T7" fmla="*/ 101 h 102"/>
              <a:gd name="T8" fmla="*/ 1 w 102"/>
              <a:gd name="T9" fmla="*/ 88 h 102"/>
              <a:gd name="T10" fmla="*/ 0 w 102"/>
              <a:gd name="T11" fmla="*/ 86 h 102"/>
              <a:gd name="T12" fmla="*/ 1 w 102"/>
              <a:gd name="T13" fmla="*/ 83 h 102"/>
              <a:gd name="T14" fmla="*/ 81 w 102"/>
              <a:gd name="T15" fmla="*/ 2 h 102"/>
              <a:gd name="T16" fmla="*/ 84 w 102"/>
              <a:gd name="T17" fmla="*/ 1 h 102"/>
              <a:gd name="T18" fmla="*/ 87 w 102"/>
              <a:gd name="T19" fmla="*/ 2 h 102"/>
              <a:gd name="T20" fmla="*/ 99 w 102"/>
              <a:gd name="T21" fmla="*/ 15 h 102"/>
              <a:gd name="T22" fmla="*/ 100 w 102"/>
              <a:gd name="T23" fmla="*/ 18 h 102"/>
              <a:gd name="T24" fmla="*/ 99 w 102"/>
              <a:gd name="T25" fmla="*/ 20 h 102"/>
              <a:gd name="T26" fmla="*/ 22 w 102"/>
              <a:gd name="T27" fmla="*/ 8 h 102"/>
              <a:gd name="T28" fmla="*/ 16 w 102"/>
              <a:gd name="T29" fmla="*/ 9 h 102"/>
              <a:gd name="T30" fmla="*/ 14 w 102"/>
              <a:gd name="T31" fmla="*/ 16 h 102"/>
              <a:gd name="T32" fmla="*/ 12 w 102"/>
              <a:gd name="T33" fmla="*/ 9 h 102"/>
              <a:gd name="T34" fmla="*/ 6 w 102"/>
              <a:gd name="T35" fmla="*/ 8 h 102"/>
              <a:gd name="T36" fmla="*/ 12 w 102"/>
              <a:gd name="T37" fmla="*/ 6 h 102"/>
              <a:gd name="T38" fmla="*/ 14 w 102"/>
              <a:gd name="T39" fmla="*/ 0 h 102"/>
              <a:gd name="T40" fmla="*/ 16 w 102"/>
              <a:gd name="T41" fmla="*/ 6 h 102"/>
              <a:gd name="T42" fmla="*/ 22 w 102"/>
              <a:gd name="T43" fmla="*/ 8 h 102"/>
              <a:gd name="T44" fmla="*/ 50 w 102"/>
              <a:gd name="T45" fmla="*/ 20 h 102"/>
              <a:gd name="T46" fmla="*/ 38 w 102"/>
              <a:gd name="T47" fmla="*/ 23 h 102"/>
              <a:gd name="T48" fmla="*/ 34 w 102"/>
              <a:gd name="T49" fmla="*/ 36 h 102"/>
              <a:gd name="T50" fmla="*/ 30 w 102"/>
              <a:gd name="T51" fmla="*/ 23 h 102"/>
              <a:gd name="T52" fmla="*/ 18 w 102"/>
              <a:gd name="T53" fmla="*/ 20 h 102"/>
              <a:gd name="T54" fmla="*/ 30 w 102"/>
              <a:gd name="T55" fmla="*/ 16 h 102"/>
              <a:gd name="T56" fmla="*/ 34 w 102"/>
              <a:gd name="T57" fmla="*/ 4 h 102"/>
              <a:gd name="T58" fmla="*/ 38 w 102"/>
              <a:gd name="T59" fmla="*/ 16 h 102"/>
              <a:gd name="T60" fmla="*/ 50 w 102"/>
              <a:gd name="T61" fmla="*/ 20 h 102"/>
              <a:gd name="T62" fmla="*/ 62 w 102"/>
              <a:gd name="T63" fmla="*/ 8 h 102"/>
              <a:gd name="T64" fmla="*/ 56 w 102"/>
              <a:gd name="T65" fmla="*/ 9 h 102"/>
              <a:gd name="T66" fmla="*/ 54 w 102"/>
              <a:gd name="T67" fmla="*/ 16 h 102"/>
              <a:gd name="T68" fmla="*/ 52 w 102"/>
              <a:gd name="T69" fmla="*/ 9 h 102"/>
              <a:gd name="T70" fmla="*/ 46 w 102"/>
              <a:gd name="T71" fmla="*/ 8 h 102"/>
              <a:gd name="T72" fmla="*/ 52 w 102"/>
              <a:gd name="T73" fmla="*/ 6 h 102"/>
              <a:gd name="T74" fmla="*/ 54 w 102"/>
              <a:gd name="T75" fmla="*/ 0 h 102"/>
              <a:gd name="T76" fmla="*/ 56 w 102"/>
              <a:gd name="T77" fmla="*/ 6 h 102"/>
              <a:gd name="T78" fmla="*/ 62 w 102"/>
              <a:gd name="T79" fmla="*/ 8 h 102"/>
              <a:gd name="T80" fmla="*/ 90 w 102"/>
              <a:gd name="T81" fmla="*/ 18 h 102"/>
              <a:gd name="T82" fmla="*/ 84 w 102"/>
              <a:gd name="T83" fmla="*/ 11 h 102"/>
              <a:gd name="T84" fmla="*/ 65 w 102"/>
              <a:gd name="T85" fmla="*/ 29 h 102"/>
              <a:gd name="T86" fmla="*/ 72 w 102"/>
              <a:gd name="T87" fmla="*/ 36 h 102"/>
              <a:gd name="T88" fmla="*/ 90 w 102"/>
              <a:gd name="T89" fmla="*/ 18 h 102"/>
              <a:gd name="T90" fmla="*/ 102 w 102"/>
              <a:gd name="T91" fmla="*/ 48 h 102"/>
              <a:gd name="T92" fmla="*/ 96 w 102"/>
              <a:gd name="T93" fmla="*/ 49 h 102"/>
              <a:gd name="T94" fmla="*/ 94 w 102"/>
              <a:gd name="T95" fmla="*/ 56 h 102"/>
              <a:gd name="T96" fmla="*/ 92 w 102"/>
              <a:gd name="T97" fmla="*/ 49 h 102"/>
              <a:gd name="T98" fmla="*/ 86 w 102"/>
              <a:gd name="T99" fmla="*/ 48 h 102"/>
              <a:gd name="T100" fmla="*/ 92 w 102"/>
              <a:gd name="T101" fmla="*/ 46 h 102"/>
              <a:gd name="T102" fmla="*/ 94 w 102"/>
              <a:gd name="T103" fmla="*/ 40 h 102"/>
              <a:gd name="T104" fmla="*/ 96 w 102"/>
              <a:gd name="T105" fmla="*/ 46 h 102"/>
              <a:gd name="T106" fmla="*/ 102 w 102"/>
              <a:gd name="T107" fmla="*/ 4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2" h="102">
                <a:moveTo>
                  <a:pt x="99" y="20"/>
                </a:moveTo>
                <a:cubicBezTo>
                  <a:pt x="19" y="101"/>
                  <a:pt x="19" y="101"/>
                  <a:pt x="19" y="101"/>
                </a:cubicBezTo>
                <a:cubicBezTo>
                  <a:pt x="18" y="101"/>
                  <a:pt x="17" y="102"/>
                  <a:pt x="16" y="102"/>
                </a:cubicBezTo>
                <a:cubicBezTo>
                  <a:pt x="15" y="102"/>
                  <a:pt x="14" y="101"/>
                  <a:pt x="13" y="101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8"/>
                  <a:pt x="0" y="87"/>
                  <a:pt x="0" y="86"/>
                </a:cubicBezTo>
                <a:cubicBezTo>
                  <a:pt x="0" y="84"/>
                  <a:pt x="0" y="83"/>
                  <a:pt x="1" y="83"/>
                </a:cubicBezTo>
                <a:cubicBezTo>
                  <a:pt x="81" y="2"/>
                  <a:pt x="81" y="2"/>
                  <a:pt x="81" y="2"/>
                </a:cubicBezTo>
                <a:cubicBezTo>
                  <a:pt x="82" y="2"/>
                  <a:pt x="83" y="1"/>
                  <a:pt x="84" y="1"/>
                </a:cubicBezTo>
                <a:cubicBezTo>
                  <a:pt x="85" y="1"/>
                  <a:pt x="86" y="2"/>
                  <a:pt x="87" y="2"/>
                </a:cubicBezTo>
                <a:cubicBezTo>
                  <a:pt x="99" y="15"/>
                  <a:pt x="99" y="15"/>
                  <a:pt x="99" y="15"/>
                </a:cubicBezTo>
                <a:cubicBezTo>
                  <a:pt x="100" y="16"/>
                  <a:pt x="100" y="17"/>
                  <a:pt x="100" y="18"/>
                </a:cubicBezTo>
                <a:cubicBezTo>
                  <a:pt x="100" y="19"/>
                  <a:pt x="100" y="20"/>
                  <a:pt x="99" y="20"/>
                </a:cubicBezTo>
                <a:close/>
                <a:moveTo>
                  <a:pt x="22" y="8"/>
                </a:moveTo>
                <a:cubicBezTo>
                  <a:pt x="16" y="9"/>
                  <a:pt x="16" y="9"/>
                  <a:pt x="16" y="9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9"/>
                  <a:pt x="12" y="9"/>
                  <a:pt x="12" y="9"/>
                </a:cubicBezTo>
                <a:cubicBezTo>
                  <a:pt x="6" y="8"/>
                  <a:pt x="6" y="8"/>
                  <a:pt x="6" y="8"/>
                </a:cubicBezTo>
                <a:cubicBezTo>
                  <a:pt x="12" y="6"/>
                  <a:pt x="12" y="6"/>
                  <a:pt x="12" y="6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6"/>
                  <a:pt x="16" y="6"/>
                  <a:pt x="16" y="6"/>
                </a:cubicBezTo>
                <a:lnTo>
                  <a:pt x="22" y="8"/>
                </a:lnTo>
                <a:close/>
                <a:moveTo>
                  <a:pt x="50" y="20"/>
                </a:moveTo>
                <a:cubicBezTo>
                  <a:pt x="38" y="23"/>
                  <a:pt x="38" y="23"/>
                  <a:pt x="38" y="23"/>
                </a:cubicBezTo>
                <a:cubicBezTo>
                  <a:pt x="34" y="36"/>
                  <a:pt x="34" y="36"/>
                  <a:pt x="34" y="36"/>
                </a:cubicBezTo>
                <a:cubicBezTo>
                  <a:pt x="30" y="23"/>
                  <a:pt x="30" y="23"/>
                  <a:pt x="30" y="23"/>
                </a:cubicBezTo>
                <a:cubicBezTo>
                  <a:pt x="18" y="20"/>
                  <a:pt x="18" y="20"/>
                  <a:pt x="18" y="20"/>
                </a:cubicBezTo>
                <a:cubicBezTo>
                  <a:pt x="30" y="16"/>
                  <a:pt x="30" y="16"/>
                  <a:pt x="30" y="16"/>
                </a:cubicBezTo>
                <a:cubicBezTo>
                  <a:pt x="34" y="4"/>
                  <a:pt x="34" y="4"/>
                  <a:pt x="34" y="4"/>
                </a:cubicBezTo>
                <a:cubicBezTo>
                  <a:pt x="38" y="16"/>
                  <a:pt x="38" y="16"/>
                  <a:pt x="38" y="16"/>
                </a:cubicBezTo>
                <a:lnTo>
                  <a:pt x="50" y="20"/>
                </a:lnTo>
                <a:close/>
                <a:moveTo>
                  <a:pt x="62" y="8"/>
                </a:moveTo>
                <a:cubicBezTo>
                  <a:pt x="56" y="9"/>
                  <a:pt x="56" y="9"/>
                  <a:pt x="56" y="9"/>
                </a:cubicBezTo>
                <a:cubicBezTo>
                  <a:pt x="54" y="16"/>
                  <a:pt x="54" y="16"/>
                  <a:pt x="54" y="16"/>
                </a:cubicBezTo>
                <a:cubicBezTo>
                  <a:pt x="52" y="9"/>
                  <a:pt x="52" y="9"/>
                  <a:pt x="52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2" y="6"/>
                  <a:pt x="52" y="6"/>
                  <a:pt x="52" y="6"/>
                </a:cubicBezTo>
                <a:cubicBezTo>
                  <a:pt x="54" y="0"/>
                  <a:pt x="54" y="0"/>
                  <a:pt x="54" y="0"/>
                </a:cubicBezTo>
                <a:cubicBezTo>
                  <a:pt x="56" y="6"/>
                  <a:pt x="56" y="6"/>
                  <a:pt x="56" y="6"/>
                </a:cubicBezTo>
                <a:lnTo>
                  <a:pt x="62" y="8"/>
                </a:lnTo>
                <a:close/>
                <a:moveTo>
                  <a:pt x="90" y="18"/>
                </a:moveTo>
                <a:cubicBezTo>
                  <a:pt x="84" y="11"/>
                  <a:pt x="84" y="11"/>
                  <a:pt x="84" y="11"/>
                </a:cubicBezTo>
                <a:cubicBezTo>
                  <a:pt x="65" y="29"/>
                  <a:pt x="65" y="29"/>
                  <a:pt x="65" y="29"/>
                </a:cubicBezTo>
                <a:cubicBezTo>
                  <a:pt x="72" y="36"/>
                  <a:pt x="72" y="36"/>
                  <a:pt x="72" y="36"/>
                </a:cubicBezTo>
                <a:lnTo>
                  <a:pt x="90" y="18"/>
                </a:lnTo>
                <a:close/>
                <a:moveTo>
                  <a:pt x="102" y="48"/>
                </a:moveTo>
                <a:cubicBezTo>
                  <a:pt x="96" y="49"/>
                  <a:pt x="96" y="49"/>
                  <a:pt x="96" y="49"/>
                </a:cubicBezTo>
                <a:cubicBezTo>
                  <a:pt x="94" y="56"/>
                  <a:pt x="94" y="56"/>
                  <a:pt x="94" y="56"/>
                </a:cubicBezTo>
                <a:cubicBezTo>
                  <a:pt x="92" y="49"/>
                  <a:pt x="92" y="49"/>
                  <a:pt x="92" y="49"/>
                </a:cubicBezTo>
                <a:cubicBezTo>
                  <a:pt x="86" y="48"/>
                  <a:pt x="86" y="48"/>
                  <a:pt x="86" y="48"/>
                </a:cubicBezTo>
                <a:cubicBezTo>
                  <a:pt x="92" y="46"/>
                  <a:pt x="92" y="46"/>
                  <a:pt x="92" y="46"/>
                </a:cubicBezTo>
                <a:cubicBezTo>
                  <a:pt x="94" y="40"/>
                  <a:pt x="94" y="40"/>
                  <a:pt x="94" y="40"/>
                </a:cubicBezTo>
                <a:cubicBezTo>
                  <a:pt x="96" y="46"/>
                  <a:pt x="96" y="46"/>
                  <a:pt x="96" y="46"/>
                </a:cubicBezTo>
                <a:lnTo>
                  <a:pt x="102" y="4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>
            <a:off x="6433039" y="2438625"/>
            <a:ext cx="969309" cy="0"/>
          </a:xfrm>
          <a:prstGeom prst="line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>
            <a:off x="6559810" y="3413346"/>
            <a:ext cx="1466156" cy="0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 flipH="1">
            <a:off x="4331512" y="3551136"/>
            <a:ext cx="1034025" cy="0"/>
          </a:xfrm>
          <a:prstGeom prst="line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 flipH="1">
            <a:off x="4210690" y="2426225"/>
            <a:ext cx="1158337" cy="0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 rot="1800000">
            <a:off x="5649863" y="2851040"/>
            <a:ext cx="429407" cy="331567"/>
          </a:xfrm>
          <a:custGeom>
            <a:avLst/>
            <a:gdLst>
              <a:gd name="T0" fmla="*/ 1352 w 1401"/>
              <a:gd name="T1" fmla="*/ 24 h 1076"/>
              <a:gd name="T2" fmla="*/ 1060 w 1401"/>
              <a:gd name="T3" fmla="*/ 103 h 1076"/>
              <a:gd name="T4" fmla="*/ 700 w 1401"/>
              <a:gd name="T5" fmla="*/ 281 h 1076"/>
              <a:gd name="T6" fmla="*/ 341 w 1401"/>
              <a:gd name="T7" fmla="*/ 103 h 1076"/>
              <a:gd name="T8" fmla="*/ 49 w 1401"/>
              <a:gd name="T9" fmla="*/ 24 h 1076"/>
              <a:gd name="T10" fmla="*/ 8 w 1401"/>
              <a:gd name="T11" fmla="*/ 102 h 1076"/>
              <a:gd name="T12" fmla="*/ 80 w 1401"/>
              <a:gd name="T13" fmla="*/ 146 h 1076"/>
              <a:gd name="T14" fmla="*/ 337 w 1401"/>
              <a:gd name="T15" fmla="*/ 255 h 1076"/>
              <a:gd name="T16" fmla="*/ 306 w 1401"/>
              <a:gd name="T17" fmla="*/ 487 h 1076"/>
              <a:gd name="T18" fmla="*/ 333 w 1401"/>
              <a:gd name="T19" fmla="*/ 705 h 1076"/>
              <a:gd name="T20" fmla="*/ 56 w 1401"/>
              <a:gd name="T21" fmla="*/ 916 h 1076"/>
              <a:gd name="T22" fmla="*/ 69 w 1401"/>
              <a:gd name="T23" fmla="*/ 1004 h 1076"/>
              <a:gd name="T24" fmla="*/ 103 w 1401"/>
              <a:gd name="T25" fmla="*/ 1016 h 1076"/>
              <a:gd name="T26" fmla="*/ 150 w 1401"/>
              <a:gd name="T27" fmla="*/ 991 h 1076"/>
              <a:gd name="T28" fmla="*/ 375 w 1401"/>
              <a:gd name="T29" fmla="*/ 823 h 1076"/>
              <a:gd name="T30" fmla="*/ 642 w 1401"/>
              <a:gd name="T31" fmla="*/ 1076 h 1076"/>
              <a:gd name="T32" fmla="*/ 642 w 1401"/>
              <a:gd name="T33" fmla="*/ 629 h 1076"/>
              <a:gd name="T34" fmla="*/ 700 w 1401"/>
              <a:gd name="T35" fmla="*/ 566 h 1076"/>
              <a:gd name="T36" fmla="*/ 759 w 1401"/>
              <a:gd name="T37" fmla="*/ 629 h 1076"/>
              <a:gd name="T38" fmla="*/ 759 w 1401"/>
              <a:gd name="T39" fmla="*/ 1076 h 1076"/>
              <a:gd name="T40" fmla="*/ 836 w 1401"/>
              <a:gd name="T41" fmla="*/ 1047 h 1076"/>
              <a:gd name="T42" fmla="*/ 809 w 1401"/>
              <a:gd name="T43" fmla="*/ 925 h 1076"/>
              <a:gd name="T44" fmla="*/ 1083 w 1401"/>
              <a:gd name="T45" fmla="*/ 632 h 1076"/>
              <a:gd name="T46" fmla="*/ 1095 w 1401"/>
              <a:gd name="T47" fmla="*/ 487 h 1076"/>
              <a:gd name="T48" fmla="*/ 1064 w 1401"/>
              <a:gd name="T49" fmla="*/ 255 h 1076"/>
              <a:gd name="T50" fmla="*/ 1321 w 1401"/>
              <a:gd name="T51" fmla="*/ 146 h 1076"/>
              <a:gd name="T52" fmla="*/ 1393 w 1401"/>
              <a:gd name="T53" fmla="*/ 102 h 1076"/>
              <a:gd name="T54" fmla="*/ 1352 w 1401"/>
              <a:gd name="T55" fmla="*/ 24 h 1076"/>
              <a:gd name="T56" fmla="*/ 1352 w 1401"/>
              <a:gd name="T57" fmla="*/ 24 h 1076"/>
              <a:gd name="T58" fmla="*/ 1352 w 1401"/>
              <a:gd name="T59" fmla="*/ 24 h 1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01" h="1076">
                <a:moveTo>
                  <a:pt x="1352" y="24"/>
                </a:moveTo>
                <a:cubicBezTo>
                  <a:pt x="1267" y="0"/>
                  <a:pt x="1169" y="26"/>
                  <a:pt x="1060" y="103"/>
                </a:cubicBezTo>
                <a:cubicBezTo>
                  <a:pt x="1007" y="140"/>
                  <a:pt x="854" y="281"/>
                  <a:pt x="700" y="281"/>
                </a:cubicBezTo>
                <a:cubicBezTo>
                  <a:pt x="546" y="281"/>
                  <a:pt x="394" y="140"/>
                  <a:pt x="341" y="103"/>
                </a:cubicBezTo>
                <a:cubicBezTo>
                  <a:pt x="232" y="26"/>
                  <a:pt x="134" y="0"/>
                  <a:pt x="49" y="24"/>
                </a:cubicBezTo>
                <a:cubicBezTo>
                  <a:pt x="18" y="33"/>
                  <a:pt x="0" y="68"/>
                  <a:pt x="8" y="102"/>
                </a:cubicBezTo>
                <a:cubicBezTo>
                  <a:pt x="16" y="135"/>
                  <a:pt x="49" y="155"/>
                  <a:pt x="80" y="146"/>
                </a:cubicBezTo>
                <a:cubicBezTo>
                  <a:pt x="161" y="122"/>
                  <a:pt x="268" y="195"/>
                  <a:pt x="337" y="255"/>
                </a:cubicBezTo>
                <a:cubicBezTo>
                  <a:pt x="317" y="326"/>
                  <a:pt x="306" y="405"/>
                  <a:pt x="306" y="487"/>
                </a:cubicBezTo>
                <a:cubicBezTo>
                  <a:pt x="306" y="564"/>
                  <a:pt x="316" y="638"/>
                  <a:pt x="333" y="705"/>
                </a:cubicBezTo>
                <a:cubicBezTo>
                  <a:pt x="248" y="737"/>
                  <a:pt x="137" y="798"/>
                  <a:pt x="56" y="916"/>
                </a:cubicBezTo>
                <a:cubicBezTo>
                  <a:pt x="37" y="944"/>
                  <a:pt x="43" y="983"/>
                  <a:pt x="69" y="1004"/>
                </a:cubicBezTo>
                <a:cubicBezTo>
                  <a:pt x="79" y="1012"/>
                  <a:pt x="91" y="1016"/>
                  <a:pt x="103" y="1016"/>
                </a:cubicBezTo>
                <a:cubicBezTo>
                  <a:pt x="121" y="1016"/>
                  <a:pt x="139" y="1008"/>
                  <a:pt x="150" y="991"/>
                </a:cubicBezTo>
                <a:cubicBezTo>
                  <a:pt x="215" y="897"/>
                  <a:pt x="305" y="848"/>
                  <a:pt x="375" y="823"/>
                </a:cubicBezTo>
                <a:cubicBezTo>
                  <a:pt x="435" y="957"/>
                  <a:pt x="531" y="1051"/>
                  <a:pt x="642" y="1076"/>
                </a:cubicBezTo>
                <a:cubicBezTo>
                  <a:pt x="642" y="629"/>
                  <a:pt x="642" y="629"/>
                  <a:pt x="642" y="629"/>
                </a:cubicBezTo>
                <a:cubicBezTo>
                  <a:pt x="642" y="594"/>
                  <a:pt x="668" y="566"/>
                  <a:pt x="700" y="566"/>
                </a:cubicBezTo>
                <a:cubicBezTo>
                  <a:pt x="733" y="566"/>
                  <a:pt x="759" y="594"/>
                  <a:pt x="759" y="629"/>
                </a:cubicBezTo>
                <a:cubicBezTo>
                  <a:pt x="759" y="1076"/>
                  <a:pt x="759" y="1076"/>
                  <a:pt x="759" y="1076"/>
                </a:cubicBezTo>
                <a:cubicBezTo>
                  <a:pt x="786" y="1070"/>
                  <a:pt x="811" y="1060"/>
                  <a:pt x="836" y="1047"/>
                </a:cubicBezTo>
                <a:cubicBezTo>
                  <a:pt x="819" y="1010"/>
                  <a:pt x="809" y="968"/>
                  <a:pt x="809" y="925"/>
                </a:cubicBezTo>
                <a:cubicBezTo>
                  <a:pt x="809" y="769"/>
                  <a:pt x="930" y="642"/>
                  <a:pt x="1083" y="632"/>
                </a:cubicBezTo>
                <a:cubicBezTo>
                  <a:pt x="1091" y="586"/>
                  <a:pt x="1095" y="537"/>
                  <a:pt x="1095" y="487"/>
                </a:cubicBezTo>
                <a:cubicBezTo>
                  <a:pt x="1095" y="405"/>
                  <a:pt x="1084" y="327"/>
                  <a:pt x="1064" y="255"/>
                </a:cubicBezTo>
                <a:cubicBezTo>
                  <a:pt x="1132" y="196"/>
                  <a:pt x="1241" y="123"/>
                  <a:pt x="1321" y="146"/>
                </a:cubicBezTo>
                <a:cubicBezTo>
                  <a:pt x="1352" y="155"/>
                  <a:pt x="1384" y="135"/>
                  <a:pt x="1393" y="102"/>
                </a:cubicBezTo>
                <a:cubicBezTo>
                  <a:pt x="1401" y="68"/>
                  <a:pt x="1383" y="33"/>
                  <a:pt x="1352" y="24"/>
                </a:cubicBezTo>
                <a:close/>
                <a:moveTo>
                  <a:pt x="1352" y="24"/>
                </a:moveTo>
                <a:cubicBezTo>
                  <a:pt x="1352" y="24"/>
                  <a:pt x="1352" y="24"/>
                  <a:pt x="1352" y="24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 rot="1800000">
            <a:off x="5866944" y="2831665"/>
            <a:ext cx="154913" cy="93763"/>
          </a:xfrm>
          <a:custGeom>
            <a:avLst/>
            <a:gdLst>
              <a:gd name="T0" fmla="*/ 53 w 507"/>
              <a:gd name="T1" fmla="*/ 232 h 305"/>
              <a:gd name="T2" fmla="*/ 253 w 507"/>
              <a:gd name="T3" fmla="*/ 305 h 305"/>
              <a:gd name="T4" fmla="*/ 454 w 507"/>
              <a:gd name="T5" fmla="*/ 232 h 305"/>
              <a:gd name="T6" fmla="*/ 507 w 507"/>
              <a:gd name="T7" fmla="*/ 165 h 305"/>
              <a:gd name="T8" fmla="*/ 253 w 507"/>
              <a:gd name="T9" fmla="*/ 0 h 305"/>
              <a:gd name="T10" fmla="*/ 0 w 507"/>
              <a:gd name="T11" fmla="*/ 165 h 305"/>
              <a:gd name="T12" fmla="*/ 53 w 507"/>
              <a:gd name="T13" fmla="*/ 232 h 305"/>
              <a:gd name="T14" fmla="*/ 53 w 507"/>
              <a:gd name="T15" fmla="*/ 232 h 305"/>
              <a:gd name="T16" fmla="*/ 53 w 507"/>
              <a:gd name="T17" fmla="*/ 23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7" h="305">
                <a:moveTo>
                  <a:pt x="53" y="232"/>
                </a:moveTo>
                <a:cubicBezTo>
                  <a:pt x="106" y="279"/>
                  <a:pt x="177" y="305"/>
                  <a:pt x="253" y="305"/>
                </a:cubicBezTo>
                <a:cubicBezTo>
                  <a:pt x="330" y="305"/>
                  <a:pt x="401" y="279"/>
                  <a:pt x="454" y="232"/>
                </a:cubicBezTo>
                <a:cubicBezTo>
                  <a:pt x="476" y="212"/>
                  <a:pt x="494" y="189"/>
                  <a:pt x="507" y="165"/>
                </a:cubicBezTo>
                <a:cubicBezTo>
                  <a:pt x="441" y="63"/>
                  <a:pt x="352" y="0"/>
                  <a:pt x="253" y="0"/>
                </a:cubicBezTo>
                <a:cubicBezTo>
                  <a:pt x="155" y="0"/>
                  <a:pt x="66" y="63"/>
                  <a:pt x="0" y="165"/>
                </a:cubicBezTo>
                <a:cubicBezTo>
                  <a:pt x="13" y="189"/>
                  <a:pt x="30" y="212"/>
                  <a:pt x="53" y="232"/>
                </a:cubicBezTo>
                <a:close/>
                <a:moveTo>
                  <a:pt x="53" y="232"/>
                </a:moveTo>
                <a:cubicBezTo>
                  <a:pt x="53" y="232"/>
                  <a:pt x="53" y="232"/>
                  <a:pt x="53" y="232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 rot="1800000">
            <a:off x="5837874" y="3108404"/>
            <a:ext cx="150836" cy="150836"/>
          </a:xfrm>
          <a:custGeom>
            <a:avLst/>
            <a:gdLst>
              <a:gd name="T0" fmla="*/ 245 w 490"/>
              <a:gd name="T1" fmla="*/ 0 h 491"/>
              <a:gd name="T2" fmla="*/ 0 w 490"/>
              <a:gd name="T3" fmla="*/ 245 h 491"/>
              <a:gd name="T4" fmla="*/ 245 w 490"/>
              <a:gd name="T5" fmla="*/ 491 h 491"/>
              <a:gd name="T6" fmla="*/ 490 w 490"/>
              <a:gd name="T7" fmla="*/ 245 h 491"/>
              <a:gd name="T8" fmla="*/ 245 w 490"/>
              <a:gd name="T9" fmla="*/ 0 h 491"/>
              <a:gd name="T10" fmla="*/ 395 w 490"/>
              <a:gd name="T11" fmla="*/ 191 h 491"/>
              <a:gd name="T12" fmla="*/ 221 w 490"/>
              <a:gd name="T13" fmla="*/ 365 h 491"/>
              <a:gd name="T14" fmla="*/ 208 w 490"/>
              <a:gd name="T15" fmla="*/ 370 h 491"/>
              <a:gd name="T16" fmla="*/ 195 w 490"/>
              <a:gd name="T17" fmla="*/ 365 h 491"/>
              <a:gd name="T18" fmla="*/ 95 w 490"/>
              <a:gd name="T19" fmla="*/ 265 h 491"/>
              <a:gd name="T20" fmla="*/ 95 w 490"/>
              <a:gd name="T21" fmla="*/ 239 h 491"/>
              <a:gd name="T22" fmla="*/ 133 w 490"/>
              <a:gd name="T23" fmla="*/ 200 h 491"/>
              <a:gd name="T24" fmla="*/ 159 w 490"/>
              <a:gd name="T25" fmla="*/ 200 h 491"/>
              <a:gd name="T26" fmla="*/ 208 w 490"/>
              <a:gd name="T27" fmla="*/ 249 h 491"/>
              <a:gd name="T28" fmla="*/ 330 w 490"/>
              <a:gd name="T29" fmla="*/ 126 h 491"/>
              <a:gd name="T30" fmla="*/ 356 w 490"/>
              <a:gd name="T31" fmla="*/ 126 h 491"/>
              <a:gd name="T32" fmla="*/ 395 w 490"/>
              <a:gd name="T33" fmla="*/ 165 h 491"/>
              <a:gd name="T34" fmla="*/ 400 w 490"/>
              <a:gd name="T35" fmla="*/ 178 h 491"/>
              <a:gd name="T36" fmla="*/ 395 w 490"/>
              <a:gd name="T37" fmla="*/ 191 h 491"/>
              <a:gd name="T38" fmla="*/ 395 w 490"/>
              <a:gd name="T39" fmla="*/ 191 h 491"/>
              <a:gd name="T40" fmla="*/ 395 w 490"/>
              <a:gd name="T41" fmla="*/ 1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0" h="491">
                <a:moveTo>
                  <a:pt x="245" y="0"/>
                </a:moveTo>
                <a:cubicBezTo>
                  <a:pt x="109" y="0"/>
                  <a:pt x="0" y="110"/>
                  <a:pt x="0" y="245"/>
                </a:cubicBezTo>
                <a:cubicBezTo>
                  <a:pt x="0" y="381"/>
                  <a:pt x="109" y="491"/>
                  <a:pt x="245" y="491"/>
                </a:cubicBezTo>
                <a:cubicBezTo>
                  <a:pt x="380" y="491"/>
                  <a:pt x="490" y="381"/>
                  <a:pt x="490" y="245"/>
                </a:cubicBezTo>
                <a:cubicBezTo>
                  <a:pt x="490" y="110"/>
                  <a:pt x="380" y="0"/>
                  <a:pt x="245" y="0"/>
                </a:cubicBezTo>
                <a:close/>
                <a:moveTo>
                  <a:pt x="395" y="191"/>
                </a:moveTo>
                <a:cubicBezTo>
                  <a:pt x="221" y="365"/>
                  <a:pt x="221" y="365"/>
                  <a:pt x="221" y="365"/>
                </a:cubicBezTo>
                <a:cubicBezTo>
                  <a:pt x="217" y="368"/>
                  <a:pt x="213" y="370"/>
                  <a:pt x="208" y="370"/>
                </a:cubicBezTo>
                <a:cubicBezTo>
                  <a:pt x="203" y="370"/>
                  <a:pt x="198" y="368"/>
                  <a:pt x="195" y="365"/>
                </a:cubicBezTo>
                <a:cubicBezTo>
                  <a:pt x="95" y="265"/>
                  <a:pt x="95" y="265"/>
                  <a:pt x="95" y="265"/>
                </a:cubicBezTo>
                <a:cubicBezTo>
                  <a:pt x="88" y="258"/>
                  <a:pt x="88" y="246"/>
                  <a:pt x="95" y="239"/>
                </a:cubicBezTo>
                <a:cubicBezTo>
                  <a:pt x="133" y="200"/>
                  <a:pt x="133" y="200"/>
                  <a:pt x="133" y="200"/>
                </a:cubicBezTo>
                <a:cubicBezTo>
                  <a:pt x="141" y="193"/>
                  <a:pt x="152" y="193"/>
                  <a:pt x="159" y="200"/>
                </a:cubicBezTo>
                <a:cubicBezTo>
                  <a:pt x="208" y="249"/>
                  <a:pt x="208" y="249"/>
                  <a:pt x="208" y="249"/>
                </a:cubicBezTo>
                <a:cubicBezTo>
                  <a:pt x="330" y="126"/>
                  <a:pt x="330" y="126"/>
                  <a:pt x="330" y="126"/>
                </a:cubicBezTo>
                <a:cubicBezTo>
                  <a:pt x="337" y="119"/>
                  <a:pt x="349" y="119"/>
                  <a:pt x="356" y="126"/>
                </a:cubicBezTo>
                <a:cubicBezTo>
                  <a:pt x="395" y="165"/>
                  <a:pt x="395" y="165"/>
                  <a:pt x="395" y="165"/>
                </a:cubicBezTo>
                <a:cubicBezTo>
                  <a:pt x="398" y="168"/>
                  <a:pt x="400" y="173"/>
                  <a:pt x="400" y="178"/>
                </a:cubicBezTo>
                <a:cubicBezTo>
                  <a:pt x="400" y="183"/>
                  <a:pt x="398" y="187"/>
                  <a:pt x="395" y="191"/>
                </a:cubicBezTo>
                <a:close/>
                <a:moveTo>
                  <a:pt x="395" y="191"/>
                </a:moveTo>
                <a:cubicBezTo>
                  <a:pt x="395" y="191"/>
                  <a:pt x="395" y="191"/>
                  <a:pt x="395" y="19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01189" y="2055901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546162" y="2426488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340839" y="3148098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685812" y="3518685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721103" y="2057800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721103" y="2428387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311840" y="3022262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311840" y="3392849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grpSp>
        <p:nvGrpSpPr>
          <p:cNvPr id="30" name="Group 29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31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446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37" y="1128821"/>
            <a:ext cx="4724809" cy="532226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-2550044" y="1810481"/>
            <a:ext cx="253485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rgbClr val="16273B"/>
                </a:solidFill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3</a:t>
            </a: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3840094" y="2543054"/>
            <a:ext cx="5683170" cy="0"/>
          </a:xfrm>
          <a:prstGeom prst="line">
            <a:avLst/>
          </a:prstGeom>
          <a:ln w="12700"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3840094" y="4465722"/>
            <a:ext cx="5706319" cy="0"/>
          </a:xfrm>
          <a:prstGeom prst="line">
            <a:avLst/>
          </a:prstGeom>
          <a:ln w="12700"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974367" y="2880005"/>
            <a:ext cx="57919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6000" b="1" dirty="0">
                <a:solidFill>
                  <a:srgbClr val="162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197808" y="3953543"/>
            <a:ext cx="178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小标题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760391" y="3953543"/>
            <a:ext cx="178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小标题</a:t>
            </a: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4847092" y="3895667"/>
            <a:ext cx="3970116" cy="0"/>
          </a:xfrm>
          <a:prstGeom prst="line">
            <a:avLst/>
          </a:prstGeom>
          <a:ln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1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2505809" y="2557393"/>
            <a:ext cx="1637617" cy="1637617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0800000">
            <a:off x="3890798" y="2555265"/>
            <a:ext cx="1637617" cy="1637617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5277228" y="2557393"/>
            <a:ext cx="1637617" cy="1637617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0800000">
            <a:off x="6662218" y="2555265"/>
            <a:ext cx="1637617" cy="1637617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048574" y="2557393"/>
            <a:ext cx="1637617" cy="1637617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852134" y="2916913"/>
            <a:ext cx="951670" cy="951670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37160" rIns="118506" bIns="118506" numCol="1" spcCol="1270" anchor="ctr" anchorCtr="0">
            <a:noAutofit/>
          </a:bodyPr>
          <a:lstStyle/>
          <a:p>
            <a:pPr algn="ctr" defTabSz="666734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240475" y="2916913"/>
            <a:ext cx="951670" cy="951670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37160" rIns="118506" bIns="118506" numCol="1" spcCol="1270" anchor="ctr" anchorCtr="0">
            <a:noAutofit/>
          </a:bodyPr>
          <a:lstStyle/>
          <a:p>
            <a:pPr algn="ctr" defTabSz="666734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628814" y="2916913"/>
            <a:ext cx="951670" cy="951670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37160" rIns="118506" bIns="118506" numCol="1" spcCol="1270" anchor="ctr" anchorCtr="0">
            <a:noAutofit/>
          </a:bodyPr>
          <a:lstStyle/>
          <a:p>
            <a:pPr algn="ctr" defTabSz="666734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017154" y="2916913"/>
            <a:ext cx="951670" cy="951670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37160" rIns="118506" bIns="118506" numCol="1" spcCol="1270" anchor="ctr" anchorCtr="0">
            <a:noAutofit/>
          </a:bodyPr>
          <a:lstStyle/>
          <a:p>
            <a:pPr algn="ctr" defTabSz="666734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chemeClr val="accent4"/>
              </a:solidFill>
              <a:latin typeface="FontAwesome" pitchFamily="2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8405495" y="2916913"/>
            <a:ext cx="951670" cy="951670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37160" rIns="118506" bIns="118506" numCol="1" spcCol="1270" anchor="ctr" anchorCtr="0">
            <a:noAutofit/>
          </a:bodyPr>
          <a:lstStyle/>
          <a:p>
            <a:pPr algn="ctr" defTabSz="666734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chemeClr val="accent5"/>
              </a:solidFill>
              <a:latin typeface="FontAwesome" pitchFamily="2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042635" y="3990733"/>
            <a:ext cx="570669" cy="3323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430976" y="2547948"/>
            <a:ext cx="570669" cy="3323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819315" y="4004807"/>
            <a:ext cx="570669" cy="3042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207655" y="2562022"/>
            <a:ext cx="570669" cy="3042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595996" y="4004807"/>
            <a:ext cx="570669" cy="3042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51063" y="3201754"/>
            <a:ext cx="507176" cy="381988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32253" y="3234913"/>
            <a:ext cx="391437" cy="315674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03002" y="3182528"/>
            <a:ext cx="426621" cy="42043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284440" y="3182528"/>
            <a:ext cx="417103" cy="420439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89697" y="3201115"/>
            <a:ext cx="383271" cy="38327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183585" y="4529542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185626" y="4915489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547270" y="1483306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3549311" y="1869253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947938" y="4529542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949979" y="4915489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2290" y="4489092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4331" y="4875039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323949" y="144776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325990" y="1833708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grpSp>
        <p:nvGrpSpPr>
          <p:cNvPr id="34" name="Group 33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35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2507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 bwMode="auto">
          <a:xfrm>
            <a:off x="8767955" y="2161883"/>
            <a:ext cx="1052247" cy="1052245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lnSpc>
                <a:spcPct val="120000"/>
              </a:lnSpc>
              <a:defRPr/>
            </a:pPr>
            <a:endParaRPr lang="ko-KR" altLang="en-US" sz="3300" dirty="0">
              <a:solidFill>
                <a:schemeClr val="bg1">
                  <a:lumMod val="95000"/>
                </a:schemeClr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 bwMode="auto">
          <a:xfrm>
            <a:off x="6632511" y="2161883"/>
            <a:ext cx="1052247" cy="1052245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lnSpc>
                <a:spcPct val="120000"/>
              </a:lnSpc>
              <a:defRPr/>
            </a:pPr>
            <a:endParaRPr lang="ko-KR" altLang="en-US" sz="3300" dirty="0">
              <a:solidFill>
                <a:schemeClr val="bg1">
                  <a:lumMod val="95000"/>
                </a:schemeClr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 bwMode="auto">
          <a:xfrm>
            <a:off x="2376859" y="2161883"/>
            <a:ext cx="1052247" cy="1052245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lnSpc>
                <a:spcPct val="120000"/>
              </a:lnSpc>
              <a:defRPr/>
            </a:pPr>
            <a:endParaRPr lang="ko-KR" altLang="en-US" sz="3300" dirty="0">
              <a:solidFill>
                <a:schemeClr val="bg1">
                  <a:lumMod val="95000"/>
                </a:schemeClr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92169" y="3807595"/>
            <a:ext cx="1779348" cy="22008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3565723" y="3577938"/>
            <a:ext cx="444839" cy="449737"/>
          </a:xfrm>
          <a:custGeom>
            <a:avLst/>
            <a:gdLst>
              <a:gd name="T0" fmla="*/ 0 w 159"/>
              <a:gd name="T1" fmla="*/ 69 h 186"/>
              <a:gd name="T2" fmla="*/ 0 w 159"/>
              <a:gd name="T3" fmla="*/ 186 h 186"/>
              <a:gd name="T4" fmla="*/ 159 w 159"/>
              <a:gd name="T5" fmla="*/ 117 h 186"/>
              <a:gd name="T6" fmla="*/ 159 w 159"/>
              <a:gd name="T7" fmla="*/ 0 h 186"/>
              <a:gd name="T8" fmla="*/ 0 w 159"/>
              <a:gd name="T9" fmla="*/ 69 h 186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5163 h 10000"/>
              <a:gd name="connsiteX3" fmla="*/ 10000 w 10000"/>
              <a:gd name="connsiteY3" fmla="*/ 0 h 10000"/>
              <a:gd name="connsiteX4" fmla="*/ 0 w 10000"/>
              <a:gd name="connsiteY4" fmla="*/ 3710 h 10000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4648 h 10000"/>
              <a:gd name="connsiteX3" fmla="*/ 10000 w 10000"/>
              <a:gd name="connsiteY3" fmla="*/ 0 h 10000"/>
              <a:gd name="connsiteX4" fmla="*/ 0 w 10000"/>
              <a:gd name="connsiteY4" fmla="*/ 371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710"/>
                </a:moveTo>
                <a:lnTo>
                  <a:pt x="0" y="10000"/>
                </a:lnTo>
                <a:lnTo>
                  <a:pt x="10000" y="4648"/>
                </a:lnTo>
                <a:lnTo>
                  <a:pt x="10000" y="0"/>
                </a:lnTo>
                <a:lnTo>
                  <a:pt x="0" y="371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013908" y="3344780"/>
            <a:ext cx="231692" cy="325821"/>
          </a:xfrm>
          <a:custGeom>
            <a:avLst/>
            <a:gdLst>
              <a:gd name="T0" fmla="*/ 0 w 81"/>
              <a:gd name="T1" fmla="*/ 0 h 102"/>
              <a:gd name="T2" fmla="*/ 81 w 81"/>
              <a:gd name="T3" fmla="*/ 69 h 102"/>
              <a:gd name="T4" fmla="*/ 0 w 81"/>
              <a:gd name="T5" fmla="*/ 102 h 102"/>
              <a:gd name="T6" fmla="*/ 0 w 81"/>
              <a:gd name="T7" fmla="*/ 0 h 102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224 w 10224"/>
              <a:gd name="connsiteY2" fmla="*/ 10000 h 10000"/>
              <a:gd name="connsiteX3" fmla="*/ 0 w 10224"/>
              <a:gd name="connsiteY3" fmla="*/ 6138 h 10000"/>
              <a:gd name="connsiteX4" fmla="*/ 224 w 10224"/>
              <a:gd name="connsiteY4" fmla="*/ 0 h 10000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3068 w 10224"/>
              <a:gd name="connsiteY2" fmla="*/ 9017 h 10000"/>
              <a:gd name="connsiteX3" fmla="*/ 224 w 10224"/>
              <a:gd name="connsiteY3" fmla="*/ 10000 h 10000"/>
              <a:gd name="connsiteX4" fmla="*/ 0 w 10224"/>
              <a:gd name="connsiteY4" fmla="*/ 6138 h 10000"/>
              <a:gd name="connsiteX5" fmla="*/ 224 w 10224"/>
              <a:gd name="connsiteY5" fmla="*/ 0 h 10000"/>
              <a:gd name="connsiteX0" fmla="*/ 224 w 10224"/>
              <a:gd name="connsiteY0" fmla="*/ 0 h 9017"/>
              <a:gd name="connsiteX1" fmla="*/ 10224 w 10224"/>
              <a:gd name="connsiteY1" fmla="*/ 6765 h 9017"/>
              <a:gd name="connsiteX2" fmla="*/ 3068 w 10224"/>
              <a:gd name="connsiteY2" fmla="*/ 9017 h 9017"/>
              <a:gd name="connsiteX3" fmla="*/ 0 w 10224"/>
              <a:gd name="connsiteY3" fmla="*/ 6138 h 9017"/>
              <a:gd name="connsiteX4" fmla="*/ 224 w 10224"/>
              <a:gd name="connsiteY4" fmla="*/ 0 h 9017"/>
              <a:gd name="connsiteX0" fmla="*/ 219 w 10000"/>
              <a:gd name="connsiteY0" fmla="*/ 0 h 10563"/>
              <a:gd name="connsiteX1" fmla="*/ 10000 w 10000"/>
              <a:gd name="connsiteY1" fmla="*/ 7502 h 10563"/>
              <a:gd name="connsiteX2" fmla="*/ 4751 w 10000"/>
              <a:gd name="connsiteY2" fmla="*/ 10563 h 10563"/>
              <a:gd name="connsiteX3" fmla="*/ 0 w 10000"/>
              <a:gd name="connsiteY3" fmla="*/ 6807 h 10563"/>
              <a:gd name="connsiteX4" fmla="*/ 219 w 10000"/>
              <a:gd name="connsiteY4" fmla="*/ 0 h 1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3">
                <a:moveTo>
                  <a:pt x="219" y="0"/>
                </a:moveTo>
                <a:lnTo>
                  <a:pt x="10000" y="7502"/>
                </a:lnTo>
                <a:lnTo>
                  <a:pt x="4751" y="10563"/>
                </a:lnTo>
                <a:lnTo>
                  <a:pt x="0" y="6807"/>
                </a:lnTo>
                <a:lnTo>
                  <a:pt x="219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792169" y="3344780"/>
            <a:ext cx="2224187" cy="462817"/>
          </a:xfrm>
          <a:custGeom>
            <a:avLst/>
            <a:gdLst>
              <a:gd name="T0" fmla="*/ 81 w 795"/>
              <a:gd name="T1" fmla="*/ 0 h 138"/>
              <a:gd name="T2" fmla="*/ 162 w 795"/>
              <a:gd name="T3" fmla="*/ 69 h 138"/>
              <a:gd name="T4" fmla="*/ 0 w 795"/>
              <a:gd name="T5" fmla="*/ 138 h 138"/>
              <a:gd name="T6" fmla="*/ 636 w 795"/>
              <a:gd name="T7" fmla="*/ 138 h 138"/>
              <a:gd name="T8" fmla="*/ 795 w 795"/>
              <a:gd name="T9" fmla="*/ 69 h 138"/>
              <a:gd name="T10" fmla="*/ 714 w 795"/>
              <a:gd name="T11" fmla="*/ 0 h 138"/>
              <a:gd name="T12" fmla="*/ 81 w 795"/>
              <a:gd name="T1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5" h="138">
                <a:moveTo>
                  <a:pt x="81" y="0"/>
                </a:moveTo>
                <a:lnTo>
                  <a:pt x="162" y="69"/>
                </a:lnTo>
                <a:lnTo>
                  <a:pt x="0" y="138"/>
                </a:lnTo>
                <a:lnTo>
                  <a:pt x="636" y="138"/>
                </a:lnTo>
                <a:lnTo>
                  <a:pt x="795" y="69"/>
                </a:lnTo>
                <a:lnTo>
                  <a:pt x="714" y="0"/>
                </a:lnTo>
                <a:lnTo>
                  <a:pt x="81" y="0"/>
                </a:ln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2451235" y="3344687"/>
            <a:ext cx="903496" cy="242564"/>
          </a:xfrm>
          <a:custGeom>
            <a:avLst/>
            <a:gdLst>
              <a:gd name="T0" fmla="*/ 0 w 637711"/>
              <a:gd name="T1" fmla="*/ 0 h 318005"/>
              <a:gd name="T2" fmla="*/ 968576 w 637711"/>
              <a:gd name="T3" fmla="*/ 0 h 318005"/>
              <a:gd name="T4" fmla="*/ 480701 w 637711"/>
              <a:gd name="T5" fmla="*/ 260251 h 318005"/>
              <a:gd name="T6" fmla="*/ 0 w 637711"/>
              <a:gd name="T7" fmla="*/ 0 h 318005"/>
              <a:gd name="T8" fmla="*/ 0 60000 65536"/>
              <a:gd name="T9" fmla="*/ 0 60000 65536"/>
              <a:gd name="T10" fmla="*/ 0 60000 65536"/>
              <a:gd name="T11" fmla="*/ 0 60000 65536"/>
              <a:gd name="T12" fmla="*/ 0 w 637711"/>
              <a:gd name="T13" fmla="*/ 0 h 318005"/>
              <a:gd name="T14" fmla="*/ 637711 w 637711"/>
              <a:gd name="T15" fmla="*/ 318005 h 3180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7711" h="318005">
                <a:moveTo>
                  <a:pt x="0" y="0"/>
                </a:moveTo>
                <a:lnTo>
                  <a:pt x="637711" y="0"/>
                </a:lnTo>
                <a:lnTo>
                  <a:pt x="316494" y="31800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1">
              <a:lnSpc>
                <a:spcPct val="120000"/>
              </a:lnSpc>
            </a:pPr>
            <a:endParaRPr lang="ko-KR" altLang="en-US" sz="2400">
              <a:solidFill>
                <a:schemeClr val="bg1">
                  <a:lumMod val="95000"/>
                </a:schemeClr>
              </a:solidFill>
              <a:latin typeface="Source Sans Pro"/>
              <a:ea typeface="굴림" pitchFamily="34" charset="-127"/>
              <a:cs typeface="Source Sans Pro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2267585" y="2043431"/>
            <a:ext cx="1273355" cy="1543819"/>
          </a:xfrm>
          <a:custGeom>
            <a:avLst/>
            <a:gdLst>
              <a:gd name="T0" fmla="*/ 683613 w 898766"/>
              <a:gd name="T1" fmla="*/ 128462 h 1091661"/>
              <a:gd name="T2" fmla="*/ 119108 w 898766"/>
              <a:gd name="T3" fmla="*/ 692400 h 1091661"/>
              <a:gd name="T4" fmla="*/ 683613 w 898766"/>
              <a:gd name="T5" fmla="*/ 1256339 h 1091661"/>
              <a:gd name="T6" fmla="*/ 1248118 w 898766"/>
              <a:gd name="T7" fmla="*/ 692400 h 1091661"/>
              <a:gd name="T8" fmla="*/ 683613 w 898766"/>
              <a:gd name="T9" fmla="*/ 128462 h 1091661"/>
              <a:gd name="T10" fmla="*/ 680027 w 898766"/>
              <a:gd name="T11" fmla="*/ 0 h 1091661"/>
              <a:gd name="T12" fmla="*/ 1311396 w 898766"/>
              <a:gd name="T13" fmla="*/ 424900 h 1091661"/>
              <a:gd name="T14" fmla="*/ 1167903 w 898766"/>
              <a:gd name="T15" fmla="*/ 1173876 h 1091661"/>
              <a:gd name="T16" fmla="*/ 680027 w 898766"/>
              <a:gd name="T17" fmla="*/ 1656389 h 1091661"/>
              <a:gd name="T18" fmla="*/ 199326 w 898766"/>
              <a:gd name="T19" fmla="*/ 1173876 h 1091661"/>
              <a:gd name="T20" fmla="*/ 48657 w 898766"/>
              <a:gd name="T21" fmla="*/ 424900 h 1091661"/>
              <a:gd name="T22" fmla="*/ 680027 w 898766"/>
              <a:gd name="T23" fmla="*/ 0 h 10916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98766"/>
              <a:gd name="T37" fmla="*/ 0 h 1091661"/>
              <a:gd name="T38" fmla="*/ 898766 w 898766"/>
              <a:gd name="T39" fmla="*/ 1091661 h 10916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1">
              <a:lnSpc>
                <a:spcPct val="120000"/>
              </a:lnSpc>
            </a:pPr>
            <a:endParaRPr lang="ko-KR" altLang="en-US" sz="2400">
              <a:solidFill>
                <a:schemeClr val="bg1">
                  <a:lumMod val="95000"/>
                </a:schemeClr>
              </a:solidFill>
              <a:latin typeface="Source Sans Pro"/>
              <a:ea typeface="굴림" pitchFamily="34" charset="-127"/>
              <a:cs typeface="Source Sans Pro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1735222" y="429663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067493" y="4727403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19995" y="3807595"/>
            <a:ext cx="1779348" cy="22008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693549" y="3577938"/>
            <a:ext cx="444839" cy="449737"/>
          </a:xfrm>
          <a:custGeom>
            <a:avLst/>
            <a:gdLst>
              <a:gd name="T0" fmla="*/ 0 w 159"/>
              <a:gd name="T1" fmla="*/ 69 h 186"/>
              <a:gd name="T2" fmla="*/ 0 w 159"/>
              <a:gd name="T3" fmla="*/ 186 h 186"/>
              <a:gd name="T4" fmla="*/ 159 w 159"/>
              <a:gd name="T5" fmla="*/ 117 h 186"/>
              <a:gd name="T6" fmla="*/ 159 w 159"/>
              <a:gd name="T7" fmla="*/ 0 h 186"/>
              <a:gd name="T8" fmla="*/ 0 w 159"/>
              <a:gd name="T9" fmla="*/ 69 h 186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5163 h 10000"/>
              <a:gd name="connsiteX3" fmla="*/ 10000 w 10000"/>
              <a:gd name="connsiteY3" fmla="*/ 0 h 10000"/>
              <a:gd name="connsiteX4" fmla="*/ 0 w 10000"/>
              <a:gd name="connsiteY4" fmla="*/ 3710 h 10000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4648 h 10000"/>
              <a:gd name="connsiteX3" fmla="*/ 10000 w 10000"/>
              <a:gd name="connsiteY3" fmla="*/ 0 h 10000"/>
              <a:gd name="connsiteX4" fmla="*/ 0 w 10000"/>
              <a:gd name="connsiteY4" fmla="*/ 371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710"/>
                </a:moveTo>
                <a:lnTo>
                  <a:pt x="0" y="10000"/>
                </a:lnTo>
                <a:lnTo>
                  <a:pt x="10000" y="4648"/>
                </a:lnTo>
                <a:lnTo>
                  <a:pt x="10000" y="0"/>
                </a:lnTo>
                <a:lnTo>
                  <a:pt x="0" y="371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4141734" y="3344780"/>
            <a:ext cx="231692" cy="325821"/>
          </a:xfrm>
          <a:custGeom>
            <a:avLst/>
            <a:gdLst>
              <a:gd name="T0" fmla="*/ 0 w 81"/>
              <a:gd name="T1" fmla="*/ 0 h 102"/>
              <a:gd name="T2" fmla="*/ 81 w 81"/>
              <a:gd name="T3" fmla="*/ 69 h 102"/>
              <a:gd name="T4" fmla="*/ 0 w 81"/>
              <a:gd name="T5" fmla="*/ 102 h 102"/>
              <a:gd name="T6" fmla="*/ 0 w 81"/>
              <a:gd name="T7" fmla="*/ 0 h 102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224 w 10224"/>
              <a:gd name="connsiteY2" fmla="*/ 10000 h 10000"/>
              <a:gd name="connsiteX3" fmla="*/ 0 w 10224"/>
              <a:gd name="connsiteY3" fmla="*/ 6138 h 10000"/>
              <a:gd name="connsiteX4" fmla="*/ 224 w 10224"/>
              <a:gd name="connsiteY4" fmla="*/ 0 h 10000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3068 w 10224"/>
              <a:gd name="connsiteY2" fmla="*/ 9017 h 10000"/>
              <a:gd name="connsiteX3" fmla="*/ 224 w 10224"/>
              <a:gd name="connsiteY3" fmla="*/ 10000 h 10000"/>
              <a:gd name="connsiteX4" fmla="*/ 0 w 10224"/>
              <a:gd name="connsiteY4" fmla="*/ 6138 h 10000"/>
              <a:gd name="connsiteX5" fmla="*/ 224 w 10224"/>
              <a:gd name="connsiteY5" fmla="*/ 0 h 10000"/>
              <a:gd name="connsiteX0" fmla="*/ 224 w 10224"/>
              <a:gd name="connsiteY0" fmla="*/ 0 h 9017"/>
              <a:gd name="connsiteX1" fmla="*/ 10224 w 10224"/>
              <a:gd name="connsiteY1" fmla="*/ 6765 h 9017"/>
              <a:gd name="connsiteX2" fmla="*/ 3068 w 10224"/>
              <a:gd name="connsiteY2" fmla="*/ 9017 h 9017"/>
              <a:gd name="connsiteX3" fmla="*/ 0 w 10224"/>
              <a:gd name="connsiteY3" fmla="*/ 6138 h 9017"/>
              <a:gd name="connsiteX4" fmla="*/ 224 w 10224"/>
              <a:gd name="connsiteY4" fmla="*/ 0 h 9017"/>
              <a:gd name="connsiteX0" fmla="*/ 219 w 10000"/>
              <a:gd name="connsiteY0" fmla="*/ 0 h 10563"/>
              <a:gd name="connsiteX1" fmla="*/ 10000 w 10000"/>
              <a:gd name="connsiteY1" fmla="*/ 7502 h 10563"/>
              <a:gd name="connsiteX2" fmla="*/ 4751 w 10000"/>
              <a:gd name="connsiteY2" fmla="*/ 10563 h 10563"/>
              <a:gd name="connsiteX3" fmla="*/ 0 w 10000"/>
              <a:gd name="connsiteY3" fmla="*/ 6807 h 10563"/>
              <a:gd name="connsiteX4" fmla="*/ 219 w 10000"/>
              <a:gd name="connsiteY4" fmla="*/ 0 h 1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3">
                <a:moveTo>
                  <a:pt x="219" y="0"/>
                </a:moveTo>
                <a:lnTo>
                  <a:pt x="10000" y="7502"/>
                </a:lnTo>
                <a:lnTo>
                  <a:pt x="4751" y="10563"/>
                </a:lnTo>
                <a:lnTo>
                  <a:pt x="0" y="6807"/>
                </a:lnTo>
                <a:lnTo>
                  <a:pt x="219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3919995" y="3344780"/>
            <a:ext cx="2224187" cy="462817"/>
          </a:xfrm>
          <a:custGeom>
            <a:avLst/>
            <a:gdLst>
              <a:gd name="T0" fmla="*/ 81 w 795"/>
              <a:gd name="T1" fmla="*/ 0 h 138"/>
              <a:gd name="T2" fmla="*/ 162 w 795"/>
              <a:gd name="T3" fmla="*/ 69 h 138"/>
              <a:gd name="T4" fmla="*/ 0 w 795"/>
              <a:gd name="T5" fmla="*/ 138 h 138"/>
              <a:gd name="T6" fmla="*/ 636 w 795"/>
              <a:gd name="T7" fmla="*/ 138 h 138"/>
              <a:gd name="T8" fmla="*/ 795 w 795"/>
              <a:gd name="T9" fmla="*/ 69 h 138"/>
              <a:gd name="T10" fmla="*/ 714 w 795"/>
              <a:gd name="T11" fmla="*/ 0 h 138"/>
              <a:gd name="T12" fmla="*/ 81 w 795"/>
              <a:gd name="T1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5" h="138">
                <a:moveTo>
                  <a:pt x="81" y="0"/>
                </a:moveTo>
                <a:lnTo>
                  <a:pt x="162" y="69"/>
                </a:lnTo>
                <a:lnTo>
                  <a:pt x="0" y="138"/>
                </a:lnTo>
                <a:lnTo>
                  <a:pt x="636" y="138"/>
                </a:lnTo>
                <a:lnTo>
                  <a:pt x="795" y="69"/>
                </a:lnTo>
                <a:lnTo>
                  <a:pt x="714" y="0"/>
                </a:lnTo>
                <a:lnTo>
                  <a:pt x="81" y="0"/>
                </a:lnTo>
                <a:close/>
              </a:path>
            </a:pathLst>
          </a:cu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505965" y="2161883"/>
            <a:ext cx="1052247" cy="1052245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lnSpc>
                <a:spcPct val="120000"/>
              </a:lnSpc>
              <a:defRPr/>
            </a:pPr>
            <a:endParaRPr lang="ko-KR" altLang="en-US" sz="3300" dirty="0">
              <a:solidFill>
                <a:schemeClr val="bg1">
                  <a:lumMod val="95000"/>
                </a:schemeClr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579060" y="3344687"/>
            <a:ext cx="903497" cy="242564"/>
          </a:xfrm>
          <a:custGeom>
            <a:avLst/>
            <a:gdLst>
              <a:gd name="T0" fmla="*/ 0 w 637711"/>
              <a:gd name="T1" fmla="*/ 0 h 318005"/>
              <a:gd name="T2" fmla="*/ 968576 w 637711"/>
              <a:gd name="T3" fmla="*/ 0 h 318005"/>
              <a:gd name="T4" fmla="*/ 480701 w 637711"/>
              <a:gd name="T5" fmla="*/ 260251 h 318005"/>
              <a:gd name="T6" fmla="*/ 0 w 637711"/>
              <a:gd name="T7" fmla="*/ 0 h 318005"/>
              <a:gd name="T8" fmla="*/ 0 60000 65536"/>
              <a:gd name="T9" fmla="*/ 0 60000 65536"/>
              <a:gd name="T10" fmla="*/ 0 60000 65536"/>
              <a:gd name="T11" fmla="*/ 0 60000 65536"/>
              <a:gd name="T12" fmla="*/ 0 w 637711"/>
              <a:gd name="T13" fmla="*/ 0 h 318005"/>
              <a:gd name="T14" fmla="*/ 637711 w 637711"/>
              <a:gd name="T15" fmla="*/ 318005 h 3180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7711" h="318005">
                <a:moveTo>
                  <a:pt x="0" y="0"/>
                </a:moveTo>
                <a:lnTo>
                  <a:pt x="637711" y="0"/>
                </a:lnTo>
                <a:lnTo>
                  <a:pt x="316494" y="31800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1">
              <a:lnSpc>
                <a:spcPct val="120000"/>
              </a:lnSpc>
            </a:pPr>
            <a:endParaRPr lang="ko-KR" altLang="en-US" sz="2400">
              <a:solidFill>
                <a:schemeClr val="bg1">
                  <a:lumMod val="95000"/>
                </a:schemeClr>
              </a:solidFill>
              <a:latin typeface="Source Sans Pro"/>
              <a:ea typeface="굴림" pitchFamily="34" charset="-127"/>
              <a:cs typeface="Source Sans Pro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4395410" y="2043431"/>
            <a:ext cx="1273356" cy="1543819"/>
          </a:xfrm>
          <a:custGeom>
            <a:avLst/>
            <a:gdLst>
              <a:gd name="T0" fmla="*/ 683613 w 898766"/>
              <a:gd name="T1" fmla="*/ 128462 h 1091661"/>
              <a:gd name="T2" fmla="*/ 119108 w 898766"/>
              <a:gd name="T3" fmla="*/ 692400 h 1091661"/>
              <a:gd name="T4" fmla="*/ 683613 w 898766"/>
              <a:gd name="T5" fmla="*/ 1256339 h 1091661"/>
              <a:gd name="T6" fmla="*/ 1248118 w 898766"/>
              <a:gd name="T7" fmla="*/ 692400 h 1091661"/>
              <a:gd name="T8" fmla="*/ 683613 w 898766"/>
              <a:gd name="T9" fmla="*/ 128462 h 1091661"/>
              <a:gd name="T10" fmla="*/ 680027 w 898766"/>
              <a:gd name="T11" fmla="*/ 0 h 1091661"/>
              <a:gd name="T12" fmla="*/ 1311396 w 898766"/>
              <a:gd name="T13" fmla="*/ 424900 h 1091661"/>
              <a:gd name="T14" fmla="*/ 1167903 w 898766"/>
              <a:gd name="T15" fmla="*/ 1173876 h 1091661"/>
              <a:gd name="T16" fmla="*/ 680027 w 898766"/>
              <a:gd name="T17" fmla="*/ 1656389 h 1091661"/>
              <a:gd name="T18" fmla="*/ 199326 w 898766"/>
              <a:gd name="T19" fmla="*/ 1173876 h 1091661"/>
              <a:gd name="T20" fmla="*/ 48657 w 898766"/>
              <a:gd name="T21" fmla="*/ 424900 h 1091661"/>
              <a:gd name="T22" fmla="*/ 680027 w 898766"/>
              <a:gd name="T23" fmla="*/ 0 h 10916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98766"/>
              <a:gd name="T37" fmla="*/ 0 h 1091661"/>
              <a:gd name="T38" fmla="*/ 898766 w 898766"/>
              <a:gd name="T39" fmla="*/ 1091661 h 10916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1">
              <a:lnSpc>
                <a:spcPct val="120000"/>
              </a:lnSpc>
            </a:pPr>
            <a:endParaRPr lang="ko-KR" altLang="en-US" sz="2400">
              <a:solidFill>
                <a:schemeClr val="bg1">
                  <a:lumMod val="95000"/>
                </a:schemeClr>
              </a:solidFill>
              <a:latin typeface="Source Sans Pro"/>
              <a:ea typeface="굴림" pitchFamily="34" charset="-127"/>
              <a:cs typeface="Source Sans Pro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3863048" y="429663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195319" y="4727403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47821" y="3807595"/>
            <a:ext cx="1779348" cy="22008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7821375" y="3577938"/>
            <a:ext cx="444839" cy="449737"/>
          </a:xfrm>
          <a:custGeom>
            <a:avLst/>
            <a:gdLst>
              <a:gd name="T0" fmla="*/ 0 w 159"/>
              <a:gd name="T1" fmla="*/ 69 h 186"/>
              <a:gd name="T2" fmla="*/ 0 w 159"/>
              <a:gd name="T3" fmla="*/ 186 h 186"/>
              <a:gd name="T4" fmla="*/ 159 w 159"/>
              <a:gd name="T5" fmla="*/ 117 h 186"/>
              <a:gd name="T6" fmla="*/ 159 w 159"/>
              <a:gd name="T7" fmla="*/ 0 h 186"/>
              <a:gd name="T8" fmla="*/ 0 w 159"/>
              <a:gd name="T9" fmla="*/ 69 h 186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5163 h 10000"/>
              <a:gd name="connsiteX3" fmla="*/ 10000 w 10000"/>
              <a:gd name="connsiteY3" fmla="*/ 0 h 10000"/>
              <a:gd name="connsiteX4" fmla="*/ 0 w 10000"/>
              <a:gd name="connsiteY4" fmla="*/ 3710 h 10000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4648 h 10000"/>
              <a:gd name="connsiteX3" fmla="*/ 10000 w 10000"/>
              <a:gd name="connsiteY3" fmla="*/ 0 h 10000"/>
              <a:gd name="connsiteX4" fmla="*/ 0 w 10000"/>
              <a:gd name="connsiteY4" fmla="*/ 371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710"/>
                </a:moveTo>
                <a:lnTo>
                  <a:pt x="0" y="10000"/>
                </a:lnTo>
                <a:lnTo>
                  <a:pt x="10000" y="4648"/>
                </a:lnTo>
                <a:lnTo>
                  <a:pt x="10000" y="0"/>
                </a:lnTo>
                <a:lnTo>
                  <a:pt x="0" y="371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6269560" y="3344780"/>
            <a:ext cx="231692" cy="325821"/>
          </a:xfrm>
          <a:custGeom>
            <a:avLst/>
            <a:gdLst>
              <a:gd name="T0" fmla="*/ 0 w 81"/>
              <a:gd name="T1" fmla="*/ 0 h 102"/>
              <a:gd name="T2" fmla="*/ 81 w 81"/>
              <a:gd name="T3" fmla="*/ 69 h 102"/>
              <a:gd name="T4" fmla="*/ 0 w 81"/>
              <a:gd name="T5" fmla="*/ 102 h 102"/>
              <a:gd name="T6" fmla="*/ 0 w 81"/>
              <a:gd name="T7" fmla="*/ 0 h 102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224 w 10224"/>
              <a:gd name="connsiteY2" fmla="*/ 10000 h 10000"/>
              <a:gd name="connsiteX3" fmla="*/ 0 w 10224"/>
              <a:gd name="connsiteY3" fmla="*/ 6138 h 10000"/>
              <a:gd name="connsiteX4" fmla="*/ 224 w 10224"/>
              <a:gd name="connsiteY4" fmla="*/ 0 h 10000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3068 w 10224"/>
              <a:gd name="connsiteY2" fmla="*/ 9017 h 10000"/>
              <a:gd name="connsiteX3" fmla="*/ 224 w 10224"/>
              <a:gd name="connsiteY3" fmla="*/ 10000 h 10000"/>
              <a:gd name="connsiteX4" fmla="*/ 0 w 10224"/>
              <a:gd name="connsiteY4" fmla="*/ 6138 h 10000"/>
              <a:gd name="connsiteX5" fmla="*/ 224 w 10224"/>
              <a:gd name="connsiteY5" fmla="*/ 0 h 10000"/>
              <a:gd name="connsiteX0" fmla="*/ 224 w 10224"/>
              <a:gd name="connsiteY0" fmla="*/ 0 h 9017"/>
              <a:gd name="connsiteX1" fmla="*/ 10224 w 10224"/>
              <a:gd name="connsiteY1" fmla="*/ 6765 h 9017"/>
              <a:gd name="connsiteX2" fmla="*/ 3068 w 10224"/>
              <a:gd name="connsiteY2" fmla="*/ 9017 h 9017"/>
              <a:gd name="connsiteX3" fmla="*/ 0 w 10224"/>
              <a:gd name="connsiteY3" fmla="*/ 6138 h 9017"/>
              <a:gd name="connsiteX4" fmla="*/ 224 w 10224"/>
              <a:gd name="connsiteY4" fmla="*/ 0 h 9017"/>
              <a:gd name="connsiteX0" fmla="*/ 219 w 10000"/>
              <a:gd name="connsiteY0" fmla="*/ 0 h 10563"/>
              <a:gd name="connsiteX1" fmla="*/ 10000 w 10000"/>
              <a:gd name="connsiteY1" fmla="*/ 7502 h 10563"/>
              <a:gd name="connsiteX2" fmla="*/ 4751 w 10000"/>
              <a:gd name="connsiteY2" fmla="*/ 10563 h 10563"/>
              <a:gd name="connsiteX3" fmla="*/ 0 w 10000"/>
              <a:gd name="connsiteY3" fmla="*/ 6807 h 10563"/>
              <a:gd name="connsiteX4" fmla="*/ 219 w 10000"/>
              <a:gd name="connsiteY4" fmla="*/ 0 h 1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3">
                <a:moveTo>
                  <a:pt x="219" y="0"/>
                </a:moveTo>
                <a:lnTo>
                  <a:pt x="10000" y="7502"/>
                </a:lnTo>
                <a:lnTo>
                  <a:pt x="4751" y="10563"/>
                </a:lnTo>
                <a:lnTo>
                  <a:pt x="0" y="6807"/>
                </a:lnTo>
                <a:lnTo>
                  <a:pt x="219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6047821" y="3344780"/>
            <a:ext cx="2224187" cy="462817"/>
          </a:xfrm>
          <a:custGeom>
            <a:avLst/>
            <a:gdLst>
              <a:gd name="T0" fmla="*/ 81 w 795"/>
              <a:gd name="T1" fmla="*/ 0 h 138"/>
              <a:gd name="T2" fmla="*/ 162 w 795"/>
              <a:gd name="T3" fmla="*/ 69 h 138"/>
              <a:gd name="T4" fmla="*/ 0 w 795"/>
              <a:gd name="T5" fmla="*/ 138 h 138"/>
              <a:gd name="T6" fmla="*/ 636 w 795"/>
              <a:gd name="T7" fmla="*/ 138 h 138"/>
              <a:gd name="T8" fmla="*/ 795 w 795"/>
              <a:gd name="T9" fmla="*/ 69 h 138"/>
              <a:gd name="T10" fmla="*/ 714 w 795"/>
              <a:gd name="T11" fmla="*/ 0 h 138"/>
              <a:gd name="T12" fmla="*/ 81 w 795"/>
              <a:gd name="T1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5" h="138">
                <a:moveTo>
                  <a:pt x="81" y="0"/>
                </a:moveTo>
                <a:lnTo>
                  <a:pt x="162" y="69"/>
                </a:lnTo>
                <a:lnTo>
                  <a:pt x="0" y="138"/>
                </a:lnTo>
                <a:lnTo>
                  <a:pt x="636" y="138"/>
                </a:lnTo>
                <a:lnTo>
                  <a:pt x="795" y="69"/>
                </a:lnTo>
                <a:lnTo>
                  <a:pt x="714" y="0"/>
                </a:lnTo>
                <a:lnTo>
                  <a:pt x="81" y="0"/>
                </a:ln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6706887" y="3344687"/>
            <a:ext cx="903496" cy="242564"/>
          </a:xfrm>
          <a:custGeom>
            <a:avLst/>
            <a:gdLst>
              <a:gd name="T0" fmla="*/ 0 w 637711"/>
              <a:gd name="T1" fmla="*/ 0 h 318005"/>
              <a:gd name="T2" fmla="*/ 968576 w 637711"/>
              <a:gd name="T3" fmla="*/ 0 h 318005"/>
              <a:gd name="T4" fmla="*/ 480701 w 637711"/>
              <a:gd name="T5" fmla="*/ 260251 h 318005"/>
              <a:gd name="T6" fmla="*/ 0 w 637711"/>
              <a:gd name="T7" fmla="*/ 0 h 318005"/>
              <a:gd name="T8" fmla="*/ 0 60000 65536"/>
              <a:gd name="T9" fmla="*/ 0 60000 65536"/>
              <a:gd name="T10" fmla="*/ 0 60000 65536"/>
              <a:gd name="T11" fmla="*/ 0 60000 65536"/>
              <a:gd name="T12" fmla="*/ 0 w 637711"/>
              <a:gd name="T13" fmla="*/ 0 h 318005"/>
              <a:gd name="T14" fmla="*/ 637711 w 637711"/>
              <a:gd name="T15" fmla="*/ 318005 h 3180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7711" h="318005">
                <a:moveTo>
                  <a:pt x="0" y="0"/>
                </a:moveTo>
                <a:lnTo>
                  <a:pt x="637711" y="0"/>
                </a:lnTo>
                <a:lnTo>
                  <a:pt x="316494" y="31800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1">
              <a:lnSpc>
                <a:spcPct val="120000"/>
              </a:lnSpc>
            </a:pPr>
            <a:endParaRPr lang="ko-KR" altLang="en-US" sz="2400">
              <a:solidFill>
                <a:schemeClr val="bg1">
                  <a:lumMod val="95000"/>
                </a:schemeClr>
              </a:solidFill>
              <a:latin typeface="Source Sans Pro"/>
              <a:ea typeface="굴림" pitchFamily="34" charset="-127"/>
              <a:cs typeface="Source Sans Pro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6523237" y="2043431"/>
            <a:ext cx="1273355" cy="1543819"/>
          </a:xfrm>
          <a:custGeom>
            <a:avLst/>
            <a:gdLst>
              <a:gd name="T0" fmla="*/ 683613 w 898766"/>
              <a:gd name="T1" fmla="*/ 128462 h 1091661"/>
              <a:gd name="T2" fmla="*/ 119108 w 898766"/>
              <a:gd name="T3" fmla="*/ 692400 h 1091661"/>
              <a:gd name="T4" fmla="*/ 683613 w 898766"/>
              <a:gd name="T5" fmla="*/ 1256339 h 1091661"/>
              <a:gd name="T6" fmla="*/ 1248118 w 898766"/>
              <a:gd name="T7" fmla="*/ 692400 h 1091661"/>
              <a:gd name="T8" fmla="*/ 683613 w 898766"/>
              <a:gd name="T9" fmla="*/ 128462 h 1091661"/>
              <a:gd name="T10" fmla="*/ 680027 w 898766"/>
              <a:gd name="T11" fmla="*/ 0 h 1091661"/>
              <a:gd name="T12" fmla="*/ 1311396 w 898766"/>
              <a:gd name="T13" fmla="*/ 424900 h 1091661"/>
              <a:gd name="T14" fmla="*/ 1167903 w 898766"/>
              <a:gd name="T15" fmla="*/ 1173876 h 1091661"/>
              <a:gd name="T16" fmla="*/ 680027 w 898766"/>
              <a:gd name="T17" fmla="*/ 1656389 h 1091661"/>
              <a:gd name="T18" fmla="*/ 199326 w 898766"/>
              <a:gd name="T19" fmla="*/ 1173876 h 1091661"/>
              <a:gd name="T20" fmla="*/ 48657 w 898766"/>
              <a:gd name="T21" fmla="*/ 424900 h 1091661"/>
              <a:gd name="T22" fmla="*/ 680027 w 898766"/>
              <a:gd name="T23" fmla="*/ 0 h 10916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98766"/>
              <a:gd name="T37" fmla="*/ 0 h 1091661"/>
              <a:gd name="T38" fmla="*/ 898766 w 898766"/>
              <a:gd name="T39" fmla="*/ 1091661 h 10916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1">
              <a:lnSpc>
                <a:spcPct val="120000"/>
              </a:lnSpc>
            </a:pPr>
            <a:endParaRPr lang="ko-KR" altLang="en-US" sz="2400">
              <a:solidFill>
                <a:schemeClr val="bg1">
                  <a:lumMod val="95000"/>
                </a:schemeClr>
              </a:solidFill>
              <a:latin typeface="Source Sans Pro"/>
              <a:ea typeface="굴림" pitchFamily="34" charset="-127"/>
              <a:cs typeface="Source Sans Pro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5990874" y="429663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6323145" y="4727403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75646" y="3807595"/>
            <a:ext cx="1779348" cy="22008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9949200" y="3577938"/>
            <a:ext cx="444839" cy="449737"/>
          </a:xfrm>
          <a:custGeom>
            <a:avLst/>
            <a:gdLst>
              <a:gd name="T0" fmla="*/ 0 w 159"/>
              <a:gd name="T1" fmla="*/ 69 h 186"/>
              <a:gd name="T2" fmla="*/ 0 w 159"/>
              <a:gd name="T3" fmla="*/ 186 h 186"/>
              <a:gd name="T4" fmla="*/ 159 w 159"/>
              <a:gd name="T5" fmla="*/ 117 h 186"/>
              <a:gd name="T6" fmla="*/ 159 w 159"/>
              <a:gd name="T7" fmla="*/ 0 h 186"/>
              <a:gd name="T8" fmla="*/ 0 w 159"/>
              <a:gd name="T9" fmla="*/ 69 h 186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5163 h 10000"/>
              <a:gd name="connsiteX3" fmla="*/ 10000 w 10000"/>
              <a:gd name="connsiteY3" fmla="*/ 0 h 10000"/>
              <a:gd name="connsiteX4" fmla="*/ 0 w 10000"/>
              <a:gd name="connsiteY4" fmla="*/ 3710 h 10000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4648 h 10000"/>
              <a:gd name="connsiteX3" fmla="*/ 10000 w 10000"/>
              <a:gd name="connsiteY3" fmla="*/ 0 h 10000"/>
              <a:gd name="connsiteX4" fmla="*/ 0 w 10000"/>
              <a:gd name="connsiteY4" fmla="*/ 371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710"/>
                </a:moveTo>
                <a:lnTo>
                  <a:pt x="0" y="10000"/>
                </a:lnTo>
                <a:lnTo>
                  <a:pt x="10000" y="4648"/>
                </a:lnTo>
                <a:lnTo>
                  <a:pt x="10000" y="0"/>
                </a:lnTo>
                <a:lnTo>
                  <a:pt x="0" y="371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8397385" y="3344780"/>
            <a:ext cx="231692" cy="325821"/>
          </a:xfrm>
          <a:custGeom>
            <a:avLst/>
            <a:gdLst>
              <a:gd name="T0" fmla="*/ 0 w 81"/>
              <a:gd name="T1" fmla="*/ 0 h 102"/>
              <a:gd name="T2" fmla="*/ 81 w 81"/>
              <a:gd name="T3" fmla="*/ 69 h 102"/>
              <a:gd name="T4" fmla="*/ 0 w 81"/>
              <a:gd name="T5" fmla="*/ 102 h 102"/>
              <a:gd name="T6" fmla="*/ 0 w 81"/>
              <a:gd name="T7" fmla="*/ 0 h 102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224 w 10224"/>
              <a:gd name="connsiteY2" fmla="*/ 10000 h 10000"/>
              <a:gd name="connsiteX3" fmla="*/ 0 w 10224"/>
              <a:gd name="connsiteY3" fmla="*/ 6138 h 10000"/>
              <a:gd name="connsiteX4" fmla="*/ 224 w 10224"/>
              <a:gd name="connsiteY4" fmla="*/ 0 h 10000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3068 w 10224"/>
              <a:gd name="connsiteY2" fmla="*/ 9017 h 10000"/>
              <a:gd name="connsiteX3" fmla="*/ 224 w 10224"/>
              <a:gd name="connsiteY3" fmla="*/ 10000 h 10000"/>
              <a:gd name="connsiteX4" fmla="*/ 0 w 10224"/>
              <a:gd name="connsiteY4" fmla="*/ 6138 h 10000"/>
              <a:gd name="connsiteX5" fmla="*/ 224 w 10224"/>
              <a:gd name="connsiteY5" fmla="*/ 0 h 10000"/>
              <a:gd name="connsiteX0" fmla="*/ 224 w 10224"/>
              <a:gd name="connsiteY0" fmla="*/ 0 h 9017"/>
              <a:gd name="connsiteX1" fmla="*/ 10224 w 10224"/>
              <a:gd name="connsiteY1" fmla="*/ 6765 h 9017"/>
              <a:gd name="connsiteX2" fmla="*/ 3068 w 10224"/>
              <a:gd name="connsiteY2" fmla="*/ 9017 h 9017"/>
              <a:gd name="connsiteX3" fmla="*/ 0 w 10224"/>
              <a:gd name="connsiteY3" fmla="*/ 6138 h 9017"/>
              <a:gd name="connsiteX4" fmla="*/ 224 w 10224"/>
              <a:gd name="connsiteY4" fmla="*/ 0 h 9017"/>
              <a:gd name="connsiteX0" fmla="*/ 219 w 10000"/>
              <a:gd name="connsiteY0" fmla="*/ 0 h 10563"/>
              <a:gd name="connsiteX1" fmla="*/ 10000 w 10000"/>
              <a:gd name="connsiteY1" fmla="*/ 7502 h 10563"/>
              <a:gd name="connsiteX2" fmla="*/ 4751 w 10000"/>
              <a:gd name="connsiteY2" fmla="*/ 10563 h 10563"/>
              <a:gd name="connsiteX3" fmla="*/ 0 w 10000"/>
              <a:gd name="connsiteY3" fmla="*/ 6807 h 10563"/>
              <a:gd name="connsiteX4" fmla="*/ 219 w 10000"/>
              <a:gd name="connsiteY4" fmla="*/ 0 h 1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3">
                <a:moveTo>
                  <a:pt x="219" y="0"/>
                </a:moveTo>
                <a:lnTo>
                  <a:pt x="10000" y="7502"/>
                </a:lnTo>
                <a:lnTo>
                  <a:pt x="4751" y="10563"/>
                </a:lnTo>
                <a:lnTo>
                  <a:pt x="0" y="6807"/>
                </a:lnTo>
                <a:lnTo>
                  <a:pt x="219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8175646" y="3344780"/>
            <a:ext cx="2224187" cy="462817"/>
          </a:xfrm>
          <a:custGeom>
            <a:avLst/>
            <a:gdLst>
              <a:gd name="T0" fmla="*/ 81 w 795"/>
              <a:gd name="T1" fmla="*/ 0 h 138"/>
              <a:gd name="T2" fmla="*/ 162 w 795"/>
              <a:gd name="T3" fmla="*/ 69 h 138"/>
              <a:gd name="T4" fmla="*/ 0 w 795"/>
              <a:gd name="T5" fmla="*/ 138 h 138"/>
              <a:gd name="T6" fmla="*/ 636 w 795"/>
              <a:gd name="T7" fmla="*/ 138 h 138"/>
              <a:gd name="T8" fmla="*/ 795 w 795"/>
              <a:gd name="T9" fmla="*/ 69 h 138"/>
              <a:gd name="T10" fmla="*/ 714 w 795"/>
              <a:gd name="T11" fmla="*/ 0 h 138"/>
              <a:gd name="T12" fmla="*/ 81 w 795"/>
              <a:gd name="T1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5" h="138">
                <a:moveTo>
                  <a:pt x="81" y="0"/>
                </a:moveTo>
                <a:lnTo>
                  <a:pt x="162" y="69"/>
                </a:lnTo>
                <a:lnTo>
                  <a:pt x="0" y="138"/>
                </a:lnTo>
                <a:lnTo>
                  <a:pt x="636" y="138"/>
                </a:lnTo>
                <a:lnTo>
                  <a:pt x="795" y="69"/>
                </a:lnTo>
                <a:lnTo>
                  <a:pt x="714" y="0"/>
                </a:lnTo>
                <a:lnTo>
                  <a:pt x="81" y="0"/>
                </a:lnTo>
                <a:close/>
              </a:path>
            </a:pathLst>
          </a:cu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78" fontAlgn="auto" latinLnBrk="1">
              <a:lnSpc>
                <a:spcPct val="120000"/>
              </a:lnSpc>
              <a:defRPr/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Bebas Neue" pitchFamily="34" charset="0"/>
              <a:ea typeface="+mj-ea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8834711" y="3344687"/>
            <a:ext cx="903497" cy="242564"/>
          </a:xfrm>
          <a:custGeom>
            <a:avLst/>
            <a:gdLst>
              <a:gd name="T0" fmla="*/ 0 w 637711"/>
              <a:gd name="T1" fmla="*/ 0 h 318005"/>
              <a:gd name="T2" fmla="*/ 968576 w 637711"/>
              <a:gd name="T3" fmla="*/ 0 h 318005"/>
              <a:gd name="T4" fmla="*/ 480701 w 637711"/>
              <a:gd name="T5" fmla="*/ 260251 h 318005"/>
              <a:gd name="T6" fmla="*/ 0 w 637711"/>
              <a:gd name="T7" fmla="*/ 0 h 318005"/>
              <a:gd name="T8" fmla="*/ 0 60000 65536"/>
              <a:gd name="T9" fmla="*/ 0 60000 65536"/>
              <a:gd name="T10" fmla="*/ 0 60000 65536"/>
              <a:gd name="T11" fmla="*/ 0 60000 65536"/>
              <a:gd name="T12" fmla="*/ 0 w 637711"/>
              <a:gd name="T13" fmla="*/ 0 h 318005"/>
              <a:gd name="T14" fmla="*/ 637711 w 637711"/>
              <a:gd name="T15" fmla="*/ 318005 h 3180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7711" h="318005">
                <a:moveTo>
                  <a:pt x="0" y="0"/>
                </a:moveTo>
                <a:lnTo>
                  <a:pt x="637711" y="0"/>
                </a:lnTo>
                <a:lnTo>
                  <a:pt x="316494" y="31800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1">
              <a:lnSpc>
                <a:spcPct val="120000"/>
              </a:lnSpc>
            </a:pPr>
            <a:endParaRPr lang="ko-KR" altLang="en-US" sz="2400">
              <a:solidFill>
                <a:schemeClr val="bg1">
                  <a:lumMod val="95000"/>
                </a:schemeClr>
              </a:solidFill>
              <a:latin typeface="Source Sans Pro"/>
              <a:ea typeface="굴림" pitchFamily="34" charset="-127"/>
              <a:cs typeface="Source Sans Pro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8651061" y="2043431"/>
            <a:ext cx="1273356" cy="1543819"/>
          </a:xfrm>
          <a:custGeom>
            <a:avLst/>
            <a:gdLst>
              <a:gd name="T0" fmla="*/ 683613 w 898766"/>
              <a:gd name="T1" fmla="*/ 128462 h 1091661"/>
              <a:gd name="T2" fmla="*/ 119108 w 898766"/>
              <a:gd name="T3" fmla="*/ 692400 h 1091661"/>
              <a:gd name="T4" fmla="*/ 683613 w 898766"/>
              <a:gd name="T5" fmla="*/ 1256339 h 1091661"/>
              <a:gd name="T6" fmla="*/ 1248118 w 898766"/>
              <a:gd name="T7" fmla="*/ 692400 h 1091661"/>
              <a:gd name="T8" fmla="*/ 683613 w 898766"/>
              <a:gd name="T9" fmla="*/ 128462 h 1091661"/>
              <a:gd name="T10" fmla="*/ 680027 w 898766"/>
              <a:gd name="T11" fmla="*/ 0 h 1091661"/>
              <a:gd name="T12" fmla="*/ 1311396 w 898766"/>
              <a:gd name="T13" fmla="*/ 424900 h 1091661"/>
              <a:gd name="T14" fmla="*/ 1167903 w 898766"/>
              <a:gd name="T15" fmla="*/ 1173876 h 1091661"/>
              <a:gd name="T16" fmla="*/ 680027 w 898766"/>
              <a:gd name="T17" fmla="*/ 1656389 h 1091661"/>
              <a:gd name="T18" fmla="*/ 199326 w 898766"/>
              <a:gd name="T19" fmla="*/ 1173876 h 1091661"/>
              <a:gd name="T20" fmla="*/ 48657 w 898766"/>
              <a:gd name="T21" fmla="*/ 424900 h 1091661"/>
              <a:gd name="T22" fmla="*/ 680027 w 898766"/>
              <a:gd name="T23" fmla="*/ 0 h 10916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98766"/>
              <a:gd name="T37" fmla="*/ 0 h 1091661"/>
              <a:gd name="T38" fmla="*/ 898766 w 898766"/>
              <a:gd name="T39" fmla="*/ 1091661 h 10916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1">
              <a:lnSpc>
                <a:spcPct val="120000"/>
              </a:lnSpc>
            </a:pPr>
            <a:endParaRPr lang="ko-KR" altLang="en-US" sz="2400">
              <a:solidFill>
                <a:schemeClr val="bg1">
                  <a:lumMod val="95000"/>
                </a:schemeClr>
              </a:solidFill>
              <a:latin typeface="Source Sans Pro"/>
              <a:ea typeface="굴림" pitchFamily="34" charset="-127"/>
              <a:cs typeface="Source Sans Pro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118699" y="429663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50970" y="4727403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400418" y="2226340"/>
            <a:ext cx="100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4528244" y="2226340"/>
            <a:ext cx="100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683709" y="2226340"/>
            <a:ext cx="100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5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783895" y="2226340"/>
            <a:ext cx="100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5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grpSp>
        <p:nvGrpSpPr>
          <p:cNvPr id="43" name="Group 42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44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578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 rot="16200000">
            <a:off x="8039893" y="2260867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>
            <a:off x="6241938" y="2248584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6200000">
            <a:off x="4405988" y="2248585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16200000">
            <a:off x="2585650" y="2245315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rot="16200000">
            <a:off x="2585650" y="2150652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16200000">
            <a:off x="4405989" y="2150653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rot="16200000">
            <a:off x="6241939" y="2150652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16200000">
            <a:off x="8045436" y="2150652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202998" y="399824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535269" y="4429012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017018" y="399824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4349289" y="4429012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832971" y="399824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165242" y="4429012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650923" y="399824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983194" y="4429012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98747" y="2588388"/>
            <a:ext cx="533947" cy="400461"/>
          </a:xfrm>
          <a:custGeom>
            <a:avLst/>
            <a:gdLst>
              <a:gd name="T0" fmla="*/ 107 w 136"/>
              <a:gd name="T1" fmla="*/ 18 h 102"/>
              <a:gd name="T2" fmla="*/ 115 w 136"/>
              <a:gd name="T3" fmla="*/ 20 h 102"/>
              <a:gd name="T4" fmla="*/ 119 w 136"/>
              <a:gd name="T5" fmla="*/ 4 h 102"/>
              <a:gd name="T6" fmla="*/ 105 w 136"/>
              <a:gd name="T7" fmla="*/ 0 h 102"/>
              <a:gd name="T8" fmla="*/ 34 w 136"/>
              <a:gd name="T9" fmla="*/ 61 h 102"/>
              <a:gd name="T10" fmla="*/ 117 w 136"/>
              <a:gd name="T11" fmla="*/ 102 h 102"/>
              <a:gd name="T12" fmla="*/ 34 w 136"/>
              <a:gd name="T13" fmla="*/ 61 h 102"/>
              <a:gd name="T14" fmla="*/ 0 w 136"/>
              <a:gd name="T15" fmla="*/ 65 h 102"/>
              <a:gd name="T16" fmla="*/ 4 w 136"/>
              <a:gd name="T17" fmla="*/ 102 h 102"/>
              <a:gd name="T18" fmla="*/ 10 w 136"/>
              <a:gd name="T19" fmla="*/ 61 h 102"/>
              <a:gd name="T20" fmla="*/ 131 w 136"/>
              <a:gd name="T21" fmla="*/ 61 h 102"/>
              <a:gd name="T22" fmla="*/ 121 w 136"/>
              <a:gd name="T23" fmla="*/ 102 h 102"/>
              <a:gd name="T24" fmla="*/ 136 w 136"/>
              <a:gd name="T25" fmla="*/ 98 h 102"/>
              <a:gd name="T26" fmla="*/ 131 w 136"/>
              <a:gd name="T27" fmla="*/ 61 h 102"/>
              <a:gd name="T28" fmla="*/ 22 w 136"/>
              <a:gd name="T29" fmla="*/ 102 h 102"/>
              <a:gd name="T30" fmla="*/ 30 w 136"/>
              <a:gd name="T31" fmla="*/ 61 h 102"/>
              <a:gd name="T32" fmla="*/ 127 w 136"/>
              <a:gd name="T33" fmla="*/ 49 h 102"/>
              <a:gd name="T34" fmla="*/ 123 w 136"/>
              <a:gd name="T35" fmla="*/ 28 h 102"/>
              <a:gd name="T36" fmla="*/ 8 w 136"/>
              <a:gd name="T37" fmla="*/ 33 h 102"/>
              <a:gd name="T38" fmla="*/ 12 w 136"/>
              <a:gd name="T39" fmla="*/ 53 h 102"/>
              <a:gd name="T40" fmla="*/ 127 w 136"/>
              <a:gd name="T41" fmla="*/ 49 h 102"/>
              <a:gd name="T42" fmla="*/ 33 w 136"/>
              <a:gd name="T43" fmla="*/ 35 h 102"/>
              <a:gd name="T44" fmla="*/ 29 w 136"/>
              <a:gd name="T45" fmla="*/ 35 h 102"/>
              <a:gd name="T46" fmla="*/ 24 w 136"/>
              <a:gd name="T47" fmla="*/ 47 h 102"/>
              <a:gd name="T48" fmla="*/ 20 w 136"/>
              <a:gd name="T49" fmla="*/ 47 h 102"/>
              <a:gd name="T50" fmla="*/ 22 w 136"/>
              <a:gd name="T51" fmla="*/ 33 h 102"/>
              <a:gd name="T52" fmla="*/ 24 w 136"/>
              <a:gd name="T53" fmla="*/ 47 h 102"/>
              <a:gd name="T54" fmla="*/ 29 w 136"/>
              <a:gd name="T55" fmla="*/ 43 h 102"/>
              <a:gd name="T56" fmla="*/ 33 w 136"/>
              <a:gd name="T57" fmla="*/ 43 h 102"/>
              <a:gd name="T58" fmla="*/ 35 w 136"/>
              <a:gd name="T59" fmla="*/ 49 h 102"/>
              <a:gd name="T60" fmla="*/ 35 w 136"/>
              <a:gd name="T61" fmla="*/ 45 h 102"/>
              <a:gd name="T62" fmla="*/ 35 w 136"/>
              <a:gd name="T63" fmla="*/ 49 h 102"/>
              <a:gd name="T64" fmla="*/ 33 w 136"/>
              <a:gd name="T65" fmla="*/ 39 h 102"/>
              <a:gd name="T66" fmla="*/ 37 w 136"/>
              <a:gd name="T67" fmla="*/ 39 h 102"/>
              <a:gd name="T68" fmla="*/ 119 w 136"/>
              <a:gd name="T69" fmla="*/ 45 h 102"/>
              <a:gd name="T70" fmla="*/ 111 w 136"/>
              <a:gd name="T71" fmla="*/ 45 h 102"/>
              <a:gd name="T72" fmla="*/ 115 w 136"/>
              <a:gd name="T73" fmla="*/ 33 h 102"/>
              <a:gd name="T74" fmla="*/ 119 w 136"/>
              <a:gd name="T75" fmla="*/ 45 h 102"/>
              <a:gd name="T76" fmla="*/ 105 w 136"/>
              <a:gd name="T77" fmla="*/ 20 h 102"/>
              <a:gd name="T78" fmla="*/ 103 w 136"/>
              <a:gd name="T79" fmla="*/ 2 h 102"/>
              <a:gd name="T80" fmla="*/ 20 w 136"/>
              <a:gd name="T81" fmla="*/ 0 h 102"/>
              <a:gd name="T82" fmla="*/ 16 w 136"/>
              <a:gd name="T83" fmla="*/ 16 h 102"/>
              <a:gd name="T84" fmla="*/ 82 w 136"/>
              <a:gd name="T85" fmla="*/ 4 h 102"/>
              <a:gd name="T86" fmla="*/ 99 w 136"/>
              <a:gd name="T87" fmla="*/ 16 h 102"/>
              <a:gd name="T88" fmla="*/ 82 w 136"/>
              <a:gd name="T89" fmla="*/ 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" h="102">
                <a:moveTo>
                  <a:pt x="107" y="2"/>
                </a:moveTo>
                <a:cubicBezTo>
                  <a:pt x="109" y="7"/>
                  <a:pt x="109" y="13"/>
                  <a:pt x="107" y="18"/>
                </a:cubicBezTo>
                <a:cubicBezTo>
                  <a:pt x="107" y="19"/>
                  <a:pt x="106" y="20"/>
                  <a:pt x="105" y="20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7" y="20"/>
                  <a:pt x="119" y="18"/>
                  <a:pt x="119" y="16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1"/>
                  <a:pt x="117" y="0"/>
                  <a:pt x="115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6" y="0"/>
                  <a:pt x="107" y="1"/>
                  <a:pt x="107" y="2"/>
                </a:cubicBezTo>
                <a:close/>
                <a:moveTo>
                  <a:pt x="34" y="61"/>
                </a:moveTo>
                <a:cubicBezTo>
                  <a:pt x="32" y="75"/>
                  <a:pt x="32" y="89"/>
                  <a:pt x="34" y="102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21" y="93"/>
                  <a:pt x="121" y="70"/>
                  <a:pt x="117" y="61"/>
                </a:cubicBezTo>
                <a:lnTo>
                  <a:pt x="34" y="61"/>
                </a:lnTo>
                <a:close/>
                <a:moveTo>
                  <a:pt x="4" y="61"/>
                </a:moveTo>
                <a:cubicBezTo>
                  <a:pt x="2" y="61"/>
                  <a:pt x="0" y="63"/>
                  <a:pt x="0" y="6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1"/>
                  <a:pt x="2" y="102"/>
                  <a:pt x="4" y="102"/>
                </a:cubicBezTo>
                <a:cubicBezTo>
                  <a:pt x="10" y="102"/>
                  <a:pt x="10" y="102"/>
                  <a:pt x="10" y="102"/>
                </a:cubicBezTo>
                <a:cubicBezTo>
                  <a:pt x="8" y="98"/>
                  <a:pt x="8" y="66"/>
                  <a:pt x="10" y="61"/>
                </a:cubicBezTo>
                <a:lnTo>
                  <a:pt x="4" y="61"/>
                </a:lnTo>
                <a:close/>
                <a:moveTo>
                  <a:pt x="131" y="61"/>
                </a:moveTo>
                <a:cubicBezTo>
                  <a:pt x="121" y="61"/>
                  <a:pt x="121" y="61"/>
                  <a:pt x="121" y="61"/>
                </a:cubicBezTo>
                <a:cubicBezTo>
                  <a:pt x="125" y="70"/>
                  <a:pt x="124" y="95"/>
                  <a:pt x="12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4" y="102"/>
                  <a:pt x="136" y="101"/>
                  <a:pt x="136" y="98"/>
                </a:cubicBezTo>
                <a:cubicBezTo>
                  <a:pt x="136" y="65"/>
                  <a:pt x="136" y="65"/>
                  <a:pt x="136" y="65"/>
                </a:cubicBezTo>
                <a:cubicBezTo>
                  <a:pt x="136" y="63"/>
                  <a:pt x="134" y="61"/>
                  <a:pt x="131" y="61"/>
                </a:cubicBezTo>
                <a:close/>
                <a:moveTo>
                  <a:pt x="22" y="61"/>
                </a:moveTo>
                <a:cubicBezTo>
                  <a:pt x="19" y="69"/>
                  <a:pt x="19" y="95"/>
                  <a:pt x="22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8" y="89"/>
                  <a:pt x="28" y="75"/>
                  <a:pt x="30" y="61"/>
                </a:cubicBezTo>
                <a:lnTo>
                  <a:pt x="22" y="61"/>
                </a:lnTo>
                <a:close/>
                <a:moveTo>
                  <a:pt x="127" y="49"/>
                </a:moveTo>
                <a:cubicBezTo>
                  <a:pt x="127" y="33"/>
                  <a:pt x="127" y="33"/>
                  <a:pt x="127" y="33"/>
                </a:cubicBezTo>
                <a:cubicBezTo>
                  <a:pt x="127" y="30"/>
                  <a:pt x="125" y="28"/>
                  <a:pt x="123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0" y="28"/>
                  <a:pt x="8" y="30"/>
                  <a:pt x="8" y="33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1"/>
                  <a:pt x="10" y="53"/>
                  <a:pt x="12" y="53"/>
                </a:cubicBezTo>
                <a:cubicBezTo>
                  <a:pt x="123" y="53"/>
                  <a:pt x="123" y="53"/>
                  <a:pt x="123" y="53"/>
                </a:cubicBezTo>
                <a:cubicBezTo>
                  <a:pt x="125" y="53"/>
                  <a:pt x="127" y="51"/>
                  <a:pt x="127" y="49"/>
                </a:cubicBezTo>
                <a:close/>
                <a:moveTo>
                  <a:pt x="31" y="33"/>
                </a:moveTo>
                <a:cubicBezTo>
                  <a:pt x="32" y="33"/>
                  <a:pt x="33" y="33"/>
                  <a:pt x="33" y="35"/>
                </a:cubicBezTo>
                <a:cubicBezTo>
                  <a:pt x="33" y="36"/>
                  <a:pt x="32" y="37"/>
                  <a:pt x="31" y="37"/>
                </a:cubicBezTo>
                <a:cubicBezTo>
                  <a:pt x="29" y="37"/>
                  <a:pt x="29" y="36"/>
                  <a:pt x="29" y="35"/>
                </a:cubicBezTo>
                <a:cubicBezTo>
                  <a:pt x="29" y="33"/>
                  <a:pt x="29" y="33"/>
                  <a:pt x="31" y="33"/>
                </a:cubicBezTo>
                <a:close/>
                <a:moveTo>
                  <a:pt x="24" y="47"/>
                </a:moveTo>
                <a:cubicBezTo>
                  <a:pt x="24" y="48"/>
                  <a:pt x="24" y="49"/>
                  <a:pt x="22" y="49"/>
                </a:cubicBezTo>
                <a:cubicBezTo>
                  <a:pt x="21" y="49"/>
                  <a:pt x="20" y="48"/>
                  <a:pt x="20" y="47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3"/>
                  <a:pt x="21" y="33"/>
                  <a:pt x="22" y="33"/>
                </a:cubicBezTo>
                <a:cubicBezTo>
                  <a:pt x="24" y="33"/>
                  <a:pt x="24" y="33"/>
                  <a:pt x="24" y="35"/>
                </a:cubicBezTo>
                <a:lnTo>
                  <a:pt x="24" y="47"/>
                </a:lnTo>
                <a:close/>
                <a:moveTo>
                  <a:pt x="31" y="45"/>
                </a:moveTo>
                <a:cubicBezTo>
                  <a:pt x="29" y="45"/>
                  <a:pt x="29" y="44"/>
                  <a:pt x="29" y="43"/>
                </a:cubicBezTo>
                <a:cubicBezTo>
                  <a:pt x="29" y="42"/>
                  <a:pt x="29" y="41"/>
                  <a:pt x="31" y="41"/>
                </a:cubicBezTo>
                <a:cubicBezTo>
                  <a:pt x="32" y="41"/>
                  <a:pt x="33" y="42"/>
                  <a:pt x="33" y="43"/>
                </a:cubicBezTo>
                <a:cubicBezTo>
                  <a:pt x="33" y="44"/>
                  <a:pt x="32" y="45"/>
                  <a:pt x="31" y="45"/>
                </a:cubicBezTo>
                <a:close/>
                <a:moveTo>
                  <a:pt x="35" y="49"/>
                </a:moveTo>
                <a:cubicBezTo>
                  <a:pt x="34" y="49"/>
                  <a:pt x="33" y="48"/>
                  <a:pt x="33" y="47"/>
                </a:cubicBezTo>
                <a:cubicBezTo>
                  <a:pt x="33" y="46"/>
                  <a:pt x="34" y="45"/>
                  <a:pt x="35" y="45"/>
                </a:cubicBezTo>
                <a:cubicBezTo>
                  <a:pt x="36" y="45"/>
                  <a:pt x="37" y="46"/>
                  <a:pt x="37" y="47"/>
                </a:cubicBezTo>
                <a:cubicBezTo>
                  <a:pt x="37" y="48"/>
                  <a:pt x="36" y="49"/>
                  <a:pt x="35" y="49"/>
                </a:cubicBezTo>
                <a:close/>
                <a:moveTo>
                  <a:pt x="35" y="41"/>
                </a:moveTo>
                <a:cubicBezTo>
                  <a:pt x="34" y="41"/>
                  <a:pt x="33" y="40"/>
                  <a:pt x="33" y="39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8"/>
                  <a:pt x="37" y="39"/>
                </a:cubicBezTo>
                <a:cubicBezTo>
                  <a:pt x="37" y="40"/>
                  <a:pt x="36" y="41"/>
                  <a:pt x="35" y="41"/>
                </a:cubicBezTo>
                <a:close/>
                <a:moveTo>
                  <a:pt x="119" y="45"/>
                </a:moveTo>
                <a:cubicBezTo>
                  <a:pt x="119" y="47"/>
                  <a:pt x="117" y="49"/>
                  <a:pt x="115" y="49"/>
                </a:cubicBezTo>
                <a:cubicBezTo>
                  <a:pt x="113" y="49"/>
                  <a:pt x="111" y="47"/>
                  <a:pt x="111" y="45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1" y="34"/>
                  <a:pt x="113" y="33"/>
                  <a:pt x="115" y="33"/>
                </a:cubicBezTo>
                <a:cubicBezTo>
                  <a:pt x="117" y="33"/>
                  <a:pt x="119" y="34"/>
                  <a:pt x="119" y="37"/>
                </a:cubicBezTo>
                <a:lnTo>
                  <a:pt x="119" y="45"/>
                </a:lnTo>
                <a:close/>
                <a:moveTo>
                  <a:pt x="20" y="20"/>
                </a:moveTo>
                <a:cubicBezTo>
                  <a:pt x="105" y="20"/>
                  <a:pt x="105" y="20"/>
                  <a:pt x="105" y="20"/>
                </a:cubicBezTo>
                <a:cubicBezTo>
                  <a:pt x="104" y="20"/>
                  <a:pt x="103" y="19"/>
                  <a:pt x="103" y="18"/>
                </a:cubicBezTo>
                <a:cubicBezTo>
                  <a:pt x="105" y="13"/>
                  <a:pt x="105" y="7"/>
                  <a:pt x="103" y="2"/>
                </a:cubicBezTo>
                <a:cubicBezTo>
                  <a:pt x="103" y="1"/>
                  <a:pt x="104" y="0"/>
                  <a:pt x="10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6" y="1"/>
                  <a:pt x="16" y="4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8"/>
                  <a:pt x="18" y="20"/>
                  <a:pt x="20" y="20"/>
                </a:cubicBezTo>
                <a:close/>
                <a:moveTo>
                  <a:pt x="82" y="4"/>
                </a:moveTo>
                <a:cubicBezTo>
                  <a:pt x="99" y="4"/>
                  <a:pt x="99" y="4"/>
                  <a:pt x="99" y="4"/>
                </a:cubicBezTo>
                <a:cubicBezTo>
                  <a:pt x="99" y="16"/>
                  <a:pt x="99" y="16"/>
                  <a:pt x="99" y="16"/>
                </a:cubicBezTo>
                <a:cubicBezTo>
                  <a:pt x="82" y="16"/>
                  <a:pt x="82" y="16"/>
                  <a:pt x="82" y="16"/>
                </a:cubicBezTo>
                <a:lnTo>
                  <a:pt x="82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66133" y="2549092"/>
            <a:ext cx="476490" cy="479053"/>
          </a:xfrm>
          <a:custGeom>
            <a:avLst/>
            <a:gdLst>
              <a:gd name="T0" fmla="*/ 25 w 140"/>
              <a:gd name="T1" fmla="*/ 70 h 141"/>
              <a:gd name="T2" fmla="*/ 84 w 140"/>
              <a:gd name="T3" fmla="*/ 74 h 141"/>
              <a:gd name="T4" fmla="*/ 90 w 140"/>
              <a:gd name="T5" fmla="*/ 62 h 141"/>
              <a:gd name="T6" fmla="*/ 25 w 140"/>
              <a:gd name="T7" fmla="*/ 66 h 141"/>
              <a:gd name="T8" fmla="*/ 90 w 140"/>
              <a:gd name="T9" fmla="*/ 62 h 141"/>
              <a:gd name="T10" fmla="*/ 83 w 140"/>
              <a:gd name="T11" fmla="*/ 82 h 141"/>
              <a:gd name="T12" fmla="*/ 25 w 140"/>
              <a:gd name="T13" fmla="*/ 78 h 141"/>
              <a:gd name="T14" fmla="*/ 87 w 140"/>
              <a:gd name="T15" fmla="*/ 99 h 141"/>
              <a:gd name="T16" fmla="*/ 8 w 140"/>
              <a:gd name="T17" fmla="*/ 8 h 141"/>
              <a:gd name="T18" fmla="*/ 132 w 140"/>
              <a:gd name="T19" fmla="*/ 54 h 141"/>
              <a:gd name="T20" fmla="*/ 140 w 140"/>
              <a:gd name="T21" fmla="*/ 0 h 141"/>
              <a:gd name="T22" fmla="*/ 0 w 140"/>
              <a:gd name="T23" fmla="*/ 107 h 141"/>
              <a:gd name="T24" fmla="*/ 87 w 140"/>
              <a:gd name="T25" fmla="*/ 99 h 141"/>
              <a:gd name="T26" fmla="*/ 140 w 140"/>
              <a:gd name="T27" fmla="*/ 103 h 141"/>
              <a:gd name="T28" fmla="*/ 140 w 140"/>
              <a:gd name="T29" fmla="*/ 107 h 141"/>
              <a:gd name="T30" fmla="*/ 119 w 140"/>
              <a:gd name="T31" fmla="*/ 115 h 141"/>
              <a:gd name="T32" fmla="*/ 130 w 140"/>
              <a:gd name="T33" fmla="*/ 124 h 141"/>
              <a:gd name="T34" fmla="*/ 135 w 140"/>
              <a:gd name="T35" fmla="*/ 108 h 141"/>
              <a:gd name="T36" fmla="*/ 99 w 140"/>
              <a:gd name="T37" fmla="*/ 131 h 141"/>
              <a:gd name="T38" fmla="*/ 112 w 140"/>
              <a:gd name="T39" fmla="*/ 115 h 141"/>
              <a:gd name="T40" fmla="*/ 89 w 140"/>
              <a:gd name="T41" fmla="*/ 137 h 141"/>
              <a:gd name="T42" fmla="*/ 25 w 140"/>
              <a:gd name="T43" fmla="*/ 37 h 141"/>
              <a:gd name="T44" fmla="*/ 115 w 140"/>
              <a:gd name="T45" fmla="*/ 41 h 141"/>
              <a:gd name="T46" fmla="*/ 100 w 140"/>
              <a:gd name="T47" fmla="*/ 53 h 141"/>
              <a:gd name="T48" fmla="*/ 25 w 140"/>
              <a:gd name="T49" fmla="*/ 57 h 141"/>
              <a:gd name="T50" fmla="*/ 100 w 140"/>
              <a:gd name="T51" fmla="*/ 53 h 141"/>
              <a:gd name="T52" fmla="*/ 25 w 140"/>
              <a:gd name="T53" fmla="*/ 45 h 141"/>
              <a:gd name="T54" fmla="*/ 115 w 140"/>
              <a:gd name="T55" fmla="*/ 49 h 141"/>
              <a:gd name="T56" fmla="*/ 37 w 140"/>
              <a:gd name="T57" fmla="*/ 16 h 141"/>
              <a:gd name="T58" fmla="*/ 107 w 140"/>
              <a:gd name="T59" fmla="*/ 29 h 141"/>
              <a:gd name="T60" fmla="*/ 37 w 140"/>
              <a:gd name="T61" fmla="*/ 16 h 141"/>
              <a:gd name="T62" fmla="*/ 101 w 140"/>
              <a:gd name="T63" fmla="*/ 82 h 141"/>
              <a:gd name="T64" fmla="*/ 129 w 140"/>
              <a:gd name="T65" fmla="*/ 82 h 141"/>
              <a:gd name="T66" fmla="*/ 139 w 140"/>
              <a:gd name="T67" fmla="*/ 82 h 141"/>
              <a:gd name="T68" fmla="*/ 91 w 140"/>
              <a:gd name="T69" fmla="*/ 82 h 141"/>
              <a:gd name="T70" fmla="*/ 139 w 140"/>
              <a:gd name="T71" fmla="*/ 82 h 141"/>
              <a:gd name="T72" fmla="*/ 97 w 140"/>
              <a:gd name="T73" fmla="*/ 82 h 141"/>
              <a:gd name="T74" fmla="*/ 133 w 140"/>
              <a:gd name="T75" fmla="*/ 8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1">
                <a:moveTo>
                  <a:pt x="85" y="70"/>
                </a:moveTo>
                <a:cubicBezTo>
                  <a:pt x="25" y="70"/>
                  <a:pt x="25" y="70"/>
                  <a:pt x="25" y="70"/>
                </a:cubicBezTo>
                <a:cubicBezTo>
                  <a:pt x="25" y="74"/>
                  <a:pt x="25" y="74"/>
                  <a:pt x="25" y="74"/>
                </a:cubicBezTo>
                <a:cubicBezTo>
                  <a:pt x="84" y="74"/>
                  <a:pt x="84" y="74"/>
                  <a:pt x="84" y="74"/>
                </a:cubicBezTo>
                <a:cubicBezTo>
                  <a:pt x="84" y="73"/>
                  <a:pt x="84" y="71"/>
                  <a:pt x="85" y="70"/>
                </a:cubicBezTo>
                <a:close/>
                <a:moveTo>
                  <a:pt x="90" y="62"/>
                </a:moveTo>
                <a:cubicBezTo>
                  <a:pt x="25" y="62"/>
                  <a:pt x="25" y="62"/>
                  <a:pt x="25" y="62"/>
                </a:cubicBezTo>
                <a:cubicBezTo>
                  <a:pt x="25" y="66"/>
                  <a:pt x="25" y="66"/>
                  <a:pt x="25" y="66"/>
                </a:cubicBezTo>
                <a:cubicBezTo>
                  <a:pt x="87" y="66"/>
                  <a:pt x="87" y="66"/>
                  <a:pt x="87" y="66"/>
                </a:cubicBezTo>
                <a:cubicBezTo>
                  <a:pt x="88" y="64"/>
                  <a:pt x="89" y="63"/>
                  <a:pt x="90" y="62"/>
                </a:cubicBezTo>
                <a:close/>
                <a:moveTo>
                  <a:pt x="25" y="82"/>
                </a:moveTo>
                <a:cubicBezTo>
                  <a:pt x="83" y="82"/>
                  <a:pt x="83" y="82"/>
                  <a:pt x="83" y="82"/>
                </a:cubicBezTo>
                <a:cubicBezTo>
                  <a:pt x="83" y="81"/>
                  <a:pt x="83" y="79"/>
                  <a:pt x="83" y="78"/>
                </a:cubicBezTo>
                <a:cubicBezTo>
                  <a:pt x="25" y="78"/>
                  <a:pt x="25" y="78"/>
                  <a:pt x="25" y="78"/>
                </a:cubicBezTo>
                <a:lnTo>
                  <a:pt x="25" y="82"/>
                </a:lnTo>
                <a:close/>
                <a:moveTo>
                  <a:pt x="87" y="99"/>
                </a:moveTo>
                <a:cubicBezTo>
                  <a:pt x="8" y="99"/>
                  <a:pt x="8" y="99"/>
                  <a:pt x="8" y="99"/>
                </a:cubicBezTo>
                <a:cubicBezTo>
                  <a:pt x="8" y="8"/>
                  <a:pt x="8" y="8"/>
                  <a:pt x="8" y="8"/>
                </a:cubicBezTo>
                <a:cubicBezTo>
                  <a:pt x="132" y="8"/>
                  <a:pt x="132" y="8"/>
                  <a:pt x="132" y="8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5" y="56"/>
                  <a:pt x="138" y="58"/>
                  <a:pt x="140" y="61"/>
                </a:cubicBezTo>
                <a:cubicBezTo>
                  <a:pt x="140" y="0"/>
                  <a:pt x="140" y="0"/>
                  <a:pt x="14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7"/>
                  <a:pt x="0" y="107"/>
                  <a:pt x="0" y="107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91" y="104"/>
                  <a:pt x="89" y="102"/>
                  <a:pt x="87" y="99"/>
                </a:cubicBezTo>
                <a:close/>
                <a:moveTo>
                  <a:pt x="140" y="107"/>
                </a:moveTo>
                <a:cubicBezTo>
                  <a:pt x="140" y="103"/>
                  <a:pt x="140" y="103"/>
                  <a:pt x="140" y="103"/>
                </a:cubicBezTo>
                <a:cubicBezTo>
                  <a:pt x="139" y="105"/>
                  <a:pt x="138" y="106"/>
                  <a:pt x="136" y="107"/>
                </a:cubicBezTo>
                <a:lnTo>
                  <a:pt x="140" y="107"/>
                </a:lnTo>
                <a:close/>
                <a:moveTo>
                  <a:pt x="135" y="108"/>
                </a:moveTo>
                <a:cubicBezTo>
                  <a:pt x="130" y="112"/>
                  <a:pt x="125" y="114"/>
                  <a:pt x="119" y="11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40" y="130"/>
                  <a:pt x="140" y="130"/>
                  <a:pt x="140" y="130"/>
                </a:cubicBezTo>
                <a:lnTo>
                  <a:pt x="135" y="108"/>
                </a:lnTo>
                <a:close/>
                <a:moveTo>
                  <a:pt x="89" y="137"/>
                </a:moveTo>
                <a:cubicBezTo>
                  <a:pt x="99" y="131"/>
                  <a:pt x="99" y="131"/>
                  <a:pt x="99" y="131"/>
                </a:cubicBezTo>
                <a:cubicBezTo>
                  <a:pt x="105" y="141"/>
                  <a:pt x="105" y="141"/>
                  <a:pt x="105" y="141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06" y="114"/>
                  <a:pt x="101" y="112"/>
                  <a:pt x="96" y="109"/>
                </a:cubicBezTo>
                <a:lnTo>
                  <a:pt x="89" y="137"/>
                </a:lnTo>
                <a:close/>
                <a:moveTo>
                  <a:pt x="115" y="37"/>
                </a:moveTo>
                <a:cubicBezTo>
                  <a:pt x="25" y="37"/>
                  <a:pt x="25" y="37"/>
                  <a:pt x="25" y="37"/>
                </a:cubicBezTo>
                <a:cubicBezTo>
                  <a:pt x="25" y="41"/>
                  <a:pt x="25" y="41"/>
                  <a:pt x="25" y="41"/>
                </a:cubicBezTo>
                <a:cubicBezTo>
                  <a:pt x="115" y="41"/>
                  <a:pt x="115" y="41"/>
                  <a:pt x="115" y="41"/>
                </a:cubicBezTo>
                <a:lnTo>
                  <a:pt x="115" y="37"/>
                </a:lnTo>
                <a:close/>
                <a:moveTo>
                  <a:pt x="100" y="53"/>
                </a:moveTo>
                <a:cubicBezTo>
                  <a:pt x="25" y="53"/>
                  <a:pt x="25" y="53"/>
                  <a:pt x="25" y="53"/>
                </a:cubicBezTo>
                <a:cubicBezTo>
                  <a:pt x="25" y="57"/>
                  <a:pt x="25" y="57"/>
                  <a:pt x="25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6" y="56"/>
                  <a:pt x="98" y="54"/>
                  <a:pt x="100" y="53"/>
                </a:cubicBezTo>
                <a:close/>
                <a:moveTo>
                  <a:pt x="115" y="45"/>
                </a:moveTo>
                <a:cubicBezTo>
                  <a:pt x="25" y="45"/>
                  <a:pt x="25" y="45"/>
                  <a:pt x="25" y="45"/>
                </a:cubicBezTo>
                <a:cubicBezTo>
                  <a:pt x="25" y="49"/>
                  <a:pt x="25" y="49"/>
                  <a:pt x="25" y="49"/>
                </a:cubicBezTo>
                <a:cubicBezTo>
                  <a:pt x="115" y="49"/>
                  <a:pt x="115" y="49"/>
                  <a:pt x="115" y="49"/>
                </a:cubicBezTo>
                <a:lnTo>
                  <a:pt x="115" y="45"/>
                </a:lnTo>
                <a:close/>
                <a:moveTo>
                  <a:pt x="37" y="16"/>
                </a:moveTo>
                <a:cubicBezTo>
                  <a:pt x="37" y="29"/>
                  <a:pt x="37" y="29"/>
                  <a:pt x="37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7" y="16"/>
                  <a:pt x="107" y="16"/>
                  <a:pt x="107" y="16"/>
                </a:cubicBezTo>
                <a:lnTo>
                  <a:pt x="37" y="16"/>
                </a:lnTo>
                <a:close/>
                <a:moveTo>
                  <a:pt x="115" y="68"/>
                </a:moveTo>
                <a:cubicBezTo>
                  <a:pt x="107" y="68"/>
                  <a:pt x="101" y="75"/>
                  <a:pt x="101" y="82"/>
                </a:cubicBezTo>
                <a:cubicBezTo>
                  <a:pt x="101" y="90"/>
                  <a:pt x="107" y="96"/>
                  <a:pt x="115" y="96"/>
                </a:cubicBezTo>
                <a:cubicBezTo>
                  <a:pt x="123" y="96"/>
                  <a:pt x="129" y="90"/>
                  <a:pt x="129" y="82"/>
                </a:cubicBezTo>
                <a:cubicBezTo>
                  <a:pt x="129" y="75"/>
                  <a:pt x="123" y="68"/>
                  <a:pt x="115" y="68"/>
                </a:cubicBezTo>
                <a:close/>
                <a:moveTo>
                  <a:pt x="139" y="82"/>
                </a:moveTo>
                <a:cubicBezTo>
                  <a:pt x="139" y="69"/>
                  <a:pt x="128" y="58"/>
                  <a:pt x="115" y="58"/>
                </a:cubicBezTo>
                <a:cubicBezTo>
                  <a:pt x="102" y="58"/>
                  <a:pt x="91" y="69"/>
                  <a:pt x="91" y="82"/>
                </a:cubicBezTo>
                <a:cubicBezTo>
                  <a:pt x="91" y="96"/>
                  <a:pt x="102" y="106"/>
                  <a:pt x="115" y="106"/>
                </a:cubicBezTo>
                <a:cubicBezTo>
                  <a:pt x="128" y="106"/>
                  <a:pt x="139" y="96"/>
                  <a:pt x="139" y="82"/>
                </a:cubicBezTo>
                <a:close/>
                <a:moveTo>
                  <a:pt x="115" y="100"/>
                </a:moveTo>
                <a:cubicBezTo>
                  <a:pt x="105" y="100"/>
                  <a:pt x="97" y="92"/>
                  <a:pt x="97" y="82"/>
                </a:cubicBezTo>
                <a:cubicBezTo>
                  <a:pt x="97" y="72"/>
                  <a:pt x="105" y="64"/>
                  <a:pt x="115" y="64"/>
                </a:cubicBezTo>
                <a:cubicBezTo>
                  <a:pt x="125" y="64"/>
                  <a:pt x="133" y="72"/>
                  <a:pt x="133" y="82"/>
                </a:cubicBezTo>
                <a:cubicBezTo>
                  <a:pt x="133" y="92"/>
                  <a:pt x="125" y="100"/>
                  <a:pt x="115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6751328" y="2544185"/>
            <a:ext cx="562057" cy="488866"/>
            <a:chOff x="10633575" y="5800139"/>
            <a:chExt cx="562057" cy="488866"/>
          </a:xfrm>
          <a:solidFill>
            <a:schemeClr val="bg1"/>
          </a:solidFill>
        </p:grpSpPr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730243" y="5830520"/>
              <a:ext cx="70430" cy="8838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633575" y="5896807"/>
              <a:ext cx="225099" cy="392198"/>
            </a:xfrm>
            <a:custGeom>
              <a:avLst/>
              <a:gdLst>
                <a:gd name="T0" fmla="*/ 82 w 82"/>
                <a:gd name="T1" fmla="*/ 18 h 143"/>
                <a:gd name="T2" fmla="*/ 80 w 82"/>
                <a:gd name="T3" fmla="*/ 0 h 143"/>
                <a:gd name="T4" fmla="*/ 76 w 82"/>
                <a:gd name="T5" fmla="*/ 3 h 143"/>
                <a:gd name="T6" fmla="*/ 59 w 82"/>
                <a:gd name="T7" fmla="*/ 10 h 143"/>
                <a:gd name="T8" fmla="*/ 59 w 82"/>
                <a:gd name="T9" fmla="*/ 12 h 143"/>
                <a:gd name="T10" fmla="*/ 64 w 82"/>
                <a:gd name="T11" fmla="*/ 16 h 143"/>
                <a:gd name="T12" fmla="*/ 58 w 82"/>
                <a:gd name="T13" fmla="*/ 20 h 143"/>
                <a:gd name="T14" fmla="*/ 61 w 82"/>
                <a:gd name="T15" fmla="*/ 25 h 143"/>
                <a:gd name="T16" fmla="*/ 52 w 82"/>
                <a:gd name="T17" fmla="*/ 44 h 143"/>
                <a:gd name="T18" fmla="*/ 51 w 82"/>
                <a:gd name="T19" fmla="*/ 17 h 143"/>
                <a:gd name="T20" fmla="*/ 52 w 82"/>
                <a:gd name="T21" fmla="*/ 16 h 143"/>
                <a:gd name="T22" fmla="*/ 51 w 82"/>
                <a:gd name="T23" fmla="*/ 10 h 143"/>
                <a:gd name="T24" fmla="*/ 45 w 82"/>
                <a:gd name="T25" fmla="*/ 10 h 143"/>
                <a:gd name="T26" fmla="*/ 44 w 82"/>
                <a:gd name="T27" fmla="*/ 16 h 143"/>
                <a:gd name="T28" fmla="*/ 45 w 82"/>
                <a:gd name="T29" fmla="*/ 17 h 143"/>
                <a:gd name="T30" fmla="*/ 44 w 82"/>
                <a:gd name="T31" fmla="*/ 44 h 143"/>
                <a:gd name="T32" fmla="*/ 35 w 82"/>
                <a:gd name="T33" fmla="*/ 25 h 143"/>
                <a:gd name="T34" fmla="*/ 38 w 82"/>
                <a:gd name="T35" fmla="*/ 20 h 143"/>
                <a:gd name="T36" fmla="*/ 31 w 82"/>
                <a:gd name="T37" fmla="*/ 16 h 143"/>
                <a:gd name="T38" fmla="*/ 37 w 82"/>
                <a:gd name="T39" fmla="*/ 12 h 143"/>
                <a:gd name="T40" fmla="*/ 37 w 82"/>
                <a:gd name="T41" fmla="*/ 11 h 143"/>
                <a:gd name="T42" fmla="*/ 30 w 82"/>
                <a:gd name="T43" fmla="*/ 12 h 143"/>
                <a:gd name="T44" fmla="*/ 24 w 82"/>
                <a:gd name="T45" fmla="*/ 15 h 143"/>
                <a:gd name="T46" fmla="*/ 3 w 82"/>
                <a:gd name="T47" fmla="*/ 39 h 143"/>
                <a:gd name="T48" fmla="*/ 2 w 82"/>
                <a:gd name="T49" fmla="*/ 39 h 143"/>
                <a:gd name="T50" fmla="*/ 2 w 82"/>
                <a:gd name="T51" fmla="*/ 39 h 143"/>
                <a:gd name="T52" fmla="*/ 1 w 82"/>
                <a:gd name="T53" fmla="*/ 48 h 143"/>
                <a:gd name="T54" fmla="*/ 1 w 82"/>
                <a:gd name="T55" fmla="*/ 48 h 143"/>
                <a:gd name="T56" fmla="*/ 1 w 82"/>
                <a:gd name="T57" fmla="*/ 48 h 143"/>
                <a:gd name="T58" fmla="*/ 2 w 82"/>
                <a:gd name="T59" fmla="*/ 48 h 143"/>
                <a:gd name="T60" fmla="*/ 2 w 82"/>
                <a:gd name="T61" fmla="*/ 49 h 143"/>
                <a:gd name="T62" fmla="*/ 2 w 82"/>
                <a:gd name="T63" fmla="*/ 50 h 143"/>
                <a:gd name="T64" fmla="*/ 3 w 82"/>
                <a:gd name="T65" fmla="*/ 52 h 143"/>
                <a:gd name="T66" fmla="*/ 5 w 82"/>
                <a:gd name="T67" fmla="*/ 55 h 143"/>
                <a:gd name="T68" fmla="*/ 9 w 82"/>
                <a:gd name="T69" fmla="*/ 62 h 143"/>
                <a:gd name="T70" fmla="*/ 16 w 82"/>
                <a:gd name="T71" fmla="*/ 77 h 143"/>
                <a:gd name="T72" fmla="*/ 26 w 82"/>
                <a:gd name="T73" fmla="*/ 71 h 143"/>
                <a:gd name="T74" fmla="*/ 25 w 82"/>
                <a:gd name="T75" fmla="*/ 81 h 143"/>
                <a:gd name="T76" fmla="*/ 26 w 82"/>
                <a:gd name="T77" fmla="*/ 81 h 143"/>
                <a:gd name="T78" fmla="*/ 27 w 82"/>
                <a:gd name="T79" fmla="*/ 81 h 143"/>
                <a:gd name="T80" fmla="*/ 29 w 82"/>
                <a:gd name="T81" fmla="*/ 143 h 143"/>
                <a:gd name="T82" fmla="*/ 47 w 82"/>
                <a:gd name="T83" fmla="*/ 143 h 143"/>
                <a:gd name="T84" fmla="*/ 47 w 82"/>
                <a:gd name="T85" fmla="*/ 81 h 143"/>
                <a:gd name="T86" fmla="*/ 49 w 82"/>
                <a:gd name="T87" fmla="*/ 81 h 143"/>
                <a:gd name="T88" fmla="*/ 51 w 82"/>
                <a:gd name="T89" fmla="*/ 143 h 143"/>
                <a:gd name="T90" fmla="*/ 69 w 82"/>
                <a:gd name="T91" fmla="*/ 143 h 143"/>
                <a:gd name="T92" fmla="*/ 69 w 82"/>
                <a:gd name="T93" fmla="*/ 81 h 143"/>
                <a:gd name="T94" fmla="*/ 70 w 82"/>
                <a:gd name="T95" fmla="*/ 81 h 143"/>
                <a:gd name="T96" fmla="*/ 70 w 82"/>
                <a:gd name="T97" fmla="*/ 81 h 143"/>
                <a:gd name="T98" fmla="*/ 69 w 82"/>
                <a:gd name="T99" fmla="*/ 23 h 143"/>
                <a:gd name="T100" fmla="*/ 82 w 82"/>
                <a:gd name="T101" fmla="*/ 18 h 143"/>
                <a:gd name="T102" fmla="*/ 26 w 82"/>
                <a:gd name="T103" fmla="*/ 58 h 143"/>
                <a:gd name="T104" fmla="*/ 24 w 82"/>
                <a:gd name="T105" fmla="*/ 54 h 143"/>
                <a:gd name="T106" fmla="*/ 20 w 82"/>
                <a:gd name="T107" fmla="*/ 47 h 143"/>
                <a:gd name="T108" fmla="*/ 19 w 82"/>
                <a:gd name="T109" fmla="*/ 45 h 143"/>
                <a:gd name="T110" fmla="*/ 27 w 82"/>
                <a:gd name="T111" fmla="*/ 35 h 143"/>
                <a:gd name="T112" fmla="*/ 26 w 82"/>
                <a:gd name="T113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" h="143">
                  <a:moveTo>
                    <a:pt x="82" y="18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4"/>
                    <a:pt x="59" y="10"/>
                    <a:pt x="59" y="1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5" y="12"/>
                    <a:pt x="30" y="12"/>
                    <a:pt x="30" y="12"/>
                  </a:cubicBezTo>
                  <a:cubicBezTo>
                    <a:pt x="28" y="12"/>
                    <a:pt x="26" y="13"/>
                    <a:pt x="24" y="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57"/>
                    <a:pt x="2" y="44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9" y="75"/>
                    <a:pt x="22" y="73"/>
                    <a:pt x="26" y="71"/>
                  </a:cubicBezTo>
                  <a:cubicBezTo>
                    <a:pt x="26" y="74"/>
                    <a:pt x="26" y="78"/>
                    <a:pt x="25" y="81"/>
                  </a:cubicBezTo>
                  <a:cubicBezTo>
                    <a:pt x="25" y="81"/>
                    <a:pt x="26" y="81"/>
                    <a:pt x="26" y="81"/>
                  </a:cubicBezTo>
                  <a:cubicBezTo>
                    <a:pt x="26" y="81"/>
                    <a:pt x="27" y="81"/>
                    <a:pt x="27" y="81"/>
                  </a:cubicBezTo>
                  <a:cubicBezTo>
                    <a:pt x="29" y="143"/>
                    <a:pt x="29" y="143"/>
                    <a:pt x="29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8" y="125"/>
                    <a:pt x="47" y="93"/>
                    <a:pt x="47" y="81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69" y="125"/>
                    <a:pt x="69" y="93"/>
                    <a:pt x="69" y="81"/>
                  </a:cubicBezTo>
                  <a:cubicBezTo>
                    <a:pt x="69" y="81"/>
                    <a:pt x="70" y="81"/>
                    <a:pt x="70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61"/>
                    <a:pt x="70" y="42"/>
                    <a:pt x="69" y="23"/>
                  </a:cubicBezTo>
                  <a:cubicBezTo>
                    <a:pt x="73" y="22"/>
                    <a:pt x="77" y="20"/>
                    <a:pt x="82" y="18"/>
                  </a:cubicBezTo>
                  <a:close/>
                  <a:moveTo>
                    <a:pt x="26" y="58"/>
                  </a:moveTo>
                  <a:cubicBezTo>
                    <a:pt x="24" y="54"/>
                    <a:pt x="24" y="54"/>
                    <a:pt x="24" y="5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43"/>
                    <a:pt x="26" y="50"/>
                    <a:pt x="26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33816" y="5800139"/>
              <a:ext cx="361816" cy="283100"/>
            </a:xfrm>
            <a:custGeom>
              <a:avLst/>
              <a:gdLst>
                <a:gd name="T0" fmla="*/ 23 w 132"/>
                <a:gd name="T1" fmla="*/ 103 h 103"/>
                <a:gd name="T2" fmla="*/ 8 w 132"/>
                <a:gd name="T3" fmla="*/ 89 h 103"/>
                <a:gd name="T4" fmla="*/ 0 w 132"/>
                <a:gd name="T5" fmla="*/ 30 h 103"/>
                <a:gd name="T6" fmla="*/ 4 w 132"/>
                <a:gd name="T7" fmla="*/ 18 h 103"/>
                <a:gd name="T8" fmla="*/ 14 w 132"/>
                <a:gd name="T9" fmla="*/ 13 h 103"/>
                <a:gd name="T10" fmla="*/ 108 w 132"/>
                <a:gd name="T11" fmla="*/ 1 h 103"/>
                <a:gd name="T12" fmla="*/ 125 w 132"/>
                <a:gd name="T13" fmla="*/ 14 h 103"/>
                <a:gd name="T14" fmla="*/ 132 w 132"/>
                <a:gd name="T15" fmla="*/ 74 h 103"/>
                <a:gd name="T16" fmla="*/ 129 w 132"/>
                <a:gd name="T17" fmla="*/ 85 h 103"/>
                <a:gd name="T18" fmla="*/ 119 w 132"/>
                <a:gd name="T19" fmla="*/ 91 h 103"/>
                <a:gd name="T20" fmla="*/ 25 w 132"/>
                <a:gd name="T21" fmla="*/ 102 h 103"/>
                <a:gd name="T22" fmla="*/ 23 w 132"/>
                <a:gd name="T23" fmla="*/ 103 h 103"/>
                <a:gd name="T24" fmla="*/ 109 w 132"/>
                <a:gd name="T25" fmla="*/ 12 h 103"/>
                <a:gd name="T26" fmla="*/ 109 w 132"/>
                <a:gd name="T27" fmla="*/ 12 h 103"/>
                <a:gd name="T28" fmla="*/ 15 w 132"/>
                <a:gd name="T29" fmla="*/ 24 h 103"/>
                <a:gd name="T30" fmla="*/ 13 w 132"/>
                <a:gd name="T31" fmla="*/ 26 h 103"/>
                <a:gd name="T32" fmla="*/ 12 w 132"/>
                <a:gd name="T33" fmla="*/ 28 h 103"/>
                <a:gd name="T34" fmla="*/ 19 w 132"/>
                <a:gd name="T35" fmla="*/ 88 h 103"/>
                <a:gd name="T36" fmla="*/ 23 w 132"/>
                <a:gd name="T37" fmla="*/ 91 h 103"/>
                <a:gd name="T38" fmla="*/ 117 w 132"/>
                <a:gd name="T39" fmla="*/ 79 h 103"/>
                <a:gd name="T40" fmla="*/ 120 w 132"/>
                <a:gd name="T41" fmla="*/ 78 h 103"/>
                <a:gd name="T42" fmla="*/ 120 w 132"/>
                <a:gd name="T43" fmla="*/ 75 h 103"/>
                <a:gd name="T44" fmla="*/ 113 w 132"/>
                <a:gd name="T45" fmla="*/ 16 h 103"/>
                <a:gd name="T46" fmla="*/ 109 w 132"/>
                <a:gd name="T47" fmla="*/ 1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03">
                  <a:moveTo>
                    <a:pt x="23" y="103"/>
                  </a:moveTo>
                  <a:cubicBezTo>
                    <a:pt x="15" y="103"/>
                    <a:pt x="9" y="97"/>
                    <a:pt x="8" y="8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6"/>
                    <a:pt x="1" y="22"/>
                    <a:pt x="4" y="18"/>
                  </a:cubicBezTo>
                  <a:cubicBezTo>
                    <a:pt x="6" y="15"/>
                    <a:pt x="10" y="13"/>
                    <a:pt x="14" y="13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6" y="0"/>
                    <a:pt x="124" y="6"/>
                    <a:pt x="125" y="14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2" y="78"/>
                    <a:pt x="131" y="82"/>
                    <a:pt x="129" y="85"/>
                  </a:cubicBezTo>
                  <a:cubicBezTo>
                    <a:pt x="126" y="88"/>
                    <a:pt x="123" y="90"/>
                    <a:pt x="119" y="91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4" y="102"/>
                    <a:pt x="24" y="103"/>
                    <a:pt x="23" y="103"/>
                  </a:cubicBezTo>
                  <a:close/>
                  <a:moveTo>
                    <a:pt x="109" y="12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3" y="25"/>
                    <a:pt x="13" y="26"/>
                  </a:cubicBezTo>
                  <a:cubicBezTo>
                    <a:pt x="12" y="26"/>
                    <a:pt x="12" y="27"/>
                    <a:pt x="12" y="2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20" y="90"/>
                    <a:pt x="21" y="91"/>
                    <a:pt x="23" y="91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8" y="79"/>
                    <a:pt x="119" y="79"/>
                    <a:pt x="120" y="78"/>
                  </a:cubicBezTo>
                  <a:cubicBezTo>
                    <a:pt x="120" y="77"/>
                    <a:pt x="121" y="76"/>
                    <a:pt x="120" y="7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4"/>
                    <a:pt x="111" y="12"/>
                    <a:pt x="109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89055" y="5934094"/>
              <a:ext cx="60763" cy="41429"/>
            </a:xfrm>
            <a:custGeom>
              <a:avLst/>
              <a:gdLst>
                <a:gd name="T0" fmla="*/ 44 w 44"/>
                <a:gd name="T1" fmla="*/ 24 h 30"/>
                <a:gd name="T2" fmla="*/ 4 w 44"/>
                <a:gd name="T3" fmla="*/ 30 h 30"/>
                <a:gd name="T4" fmla="*/ 0 w 44"/>
                <a:gd name="T5" fmla="*/ 4 h 30"/>
                <a:gd name="T6" fmla="*/ 40 w 44"/>
                <a:gd name="T7" fmla="*/ 0 h 30"/>
                <a:gd name="T8" fmla="*/ 44 w 44"/>
                <a:gd name="T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0">
                  <a:moveTo>
                    <a:pt x="44" y="24"/>
                  </a:moveTo>
                  <a:lnTo>
                    <a:pt x="4" y="30"/>
                  </a:lnTo>
                  <a:lnTo>
                    <a:pt x="0" y="4"/>
                  </a:lnTo>
                  <a:lnTo>
                    <a:pt x="40" y="0"/>
                  </a:lnTo>
                  <a:lnTo>
                    <a:pt x="44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97341" y="5989333"/>
              <a:ext cx="95287" cy="24858"/>
            </a:xfrm>
            <a:custGeom>
              <a:avLst/>
              <a:gdLst>
                <a:gd name="T0" fmla="*/ 69 w 69"/>
                <a:gd name="T1" fmla="*/ 10 h 18"/>
                <a:gd name="T2" fmla="*/ 0 w 69"/>
                <a:gd name="T3" fmla="*/ 18 h 18"/>
                <a:gd name="T4" fmla="*/ 0 w 69"/>
                <a:gd name="T5" fmla="*/ 8 h 18"/>
                <a:gd name="T6" fmla="*/ 67 w 69"/>
                <a:gd name="T7" fmla="*/ 0 h 18"/>
                <a:gd name="T8" fmla="*/ 69 w 69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8">
                  <a:moveTo>
                    <a:pt x="69" y="10"/>
                  </a:moveTo>
                  <a:lnTo>
                    <a:pt x="0" y="18"/>
                  </a:lnTo>
                  <a:lnTo>
                    <a:pt x="0" y="8"/>
                  </a:lnTo>
                  <a:lnTo>
                    <a:pt x="67" y="0"/>
                  </a:lnTo>
                  <a:lnTo>
                    <a:pt x="69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98153" y="5981047"/>
              <a:ext cx="58001" cy="22096"/>
            </a:xfrm>
            <a:custGeom>
              <a:avLst/>
              <a:gdLst>
                <a:gd name="T0" fmla="*/ 42 w 42"/>
                <a:gd name="T1" fmla="*/ 10 h 16"/>
                <a:gd name="T2" fmla="*/ 2 w 42"/>
                <a:gd name="T3" fmla="*/ 16 h 16"/>
                <a:gd name="T4" fmla="*/ 0 w 42"/>
                <a:gd name="T5" fmla="*/ 6 h 16"/>
                <a:gd name="T6" fmla="*/ 40 w 42"/>
                <a:gd name="T7" fmla="*/ 0 h 16"/>
                <a:gd name="T8" fmla="*/ 42 w 42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6">
                  <a:moveTo>
                    <a:pt x="42" y="10"/>
                  </a:moveTo>
                  <a:lnTo>
                    <a:pt x="2" y="16"/>
                  </a:lnTo>
                  <a:lnTo>
                    <a:pt x="0" y="6"/>
                  </a:lnTo>
                  <a:lnTo>
                    <a:pt x="40" y="0"/>
                  </a:lnTo>
                  <a:lnTo>
                    <a:pt x="4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67202" y="5969999"/>
              <a:ext cx="74573" cy="24858"/>
            </a:xfrm>
            <a:custGeom>
              <a:avLst/>
              <a:gdLst>
                <a:gd name="T0" fmla="*/ 54 w 54"/>
                <a:gd name="T1" fmla="*/ 10 h 18"/>
                <a:gd name="T2" fmla="*/ 0 w 54"/>
                <a:gd name="T3" fmla="*/ 18 h 18"/>
                <a:gd name="T4" fmla="*/ 0 w 54"/>
                <a:gd name="T5" fmla="*/ 8 h 18"/>
                <a:gd name="T6" fmla="*/ 54 w 54"/>
                <a:gd name="T7" fmla="*/ 0 h 18"/>
                <a:gd name="T8" fmla="*/ 54 w 54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8">
                  <a:moveTo>
                    <a:pt x="54" y="10"/>
                  </a:moveTo>
                  <a:lnTo>
                    <a:pt x="0" y="18"/>
                  </a:lnTo>
                  <a:lnTo>
                    <a:pt x="0" y="8"/>
                  </a:lnTo>
                  <a:lnTo>
                    <a:pt x="54" y="0"/>
                  </a:lnTo>
                  <a:lnTo>
                    <a:pt x="54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34058" y="5855378"/>
              <a:ext cx="96668" cy="92526"/>
            </a:xfrm>
            <a:custGeom>
              <a:avLst/>
              <a:gdLst>
                <a:gd name="T0" fmla="*/ 17 w 35"/>
                <a:gd name="T1" fmla="*/ 34 h 34"/>
                <a:gd name="T2" fmla="*/ 1 w 35"/>
                <a:gd name="T3" fmla="*/ 20 h 34"/>
                <a:gd name="T4" fmla="*/ 15 w 35"/>
                <a:gd name="T5" fmla="*/ 1 h 34"/>
                <a:gd name="T6" fmla="*/ 34 w 35"/>
                <a:gd name="T7" fmla="*/ 16 h 34"/>
                <a:gd name="T8" fmla="*/ 19 w 35"/>
                <a:gd name="T9" fmla="*/ 34 h 34"/>
                <a:gd name="T10" fmla="*/ 17 w 35"/>
                <a:gd name="T11" fmla="*/ 34 h 34"/>
                <a:gd name="T12" fmla="*/ 17 w 35"/>
                <a:gd name="T13" fmla="*/ 4 h 34"/>
                <a:gd name="T14" fmla="*/ 16 w 35"/>
                <a:gd name="T15" fmla="*/ 4 h 34"/>
                <a:gd name="T16" fmla="*/ 4 w 35"/>
                <a:gd name="T17" fmla="*/ 19 h 34"/>
                <a:gd name="T18" fmla="*/ 19 w 35"/>
                <a:gd name="T19" fmla="*/ 31 h 34"/>
                <a:gd name="T20" fmla="*/ 31 w 35"/>
                <a:gd name="T21" fmla="*/ 16 h 34"/>
                <a:gd name="T22" fmla="*/ 17 w 35"/>
                <a:gd name="T2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9" y="34"/>
                    <a:pt x="2" y="28"/>
                    <a:pt x="1" y="20"/>
                  </a:cubicBezTo>
                  <a:cubicBezTo>
                    <a:pt x="0" y="11"/>
                    <a:pt x="6" y="2"/>
                    <a:pt x="15" y="1"/>
                  </a:cubicBezTo>
                  <a:cubicBezTo>
                    <a:pt x="24" y="0"/>
                    <a:pt x="32" y="7"/>
                    <a:pt x="34" y="16"/>
                  </a:cubicBezTo>
                  <a:cubicBezTo>
                    <a:pt x="35" y="25"/>
                    <a:pt x="28" y="33"/>
                    <a:pt x="19" y="34"/>
                  </a:cubicBezTo>
                  <a:cubicBezTo>
                    <a:pt x="19" y="34"/>
                    <a:pt x="18" y="34"/>
                    <a:pt x="17" y="34"/>
                  </a:cubicBezTo>
                  <a:close/>
                  <a:moveTo>
                    <a:pt x="17" y="4"/>
                  </a:moveTo>
                  <a:cubicBezTo>
                    <a:pt x="17" y="4"/>
                    <a:pt x="16" y="4"/>
                    <a:pt x="16" y="4"/>
                  </a:cubicBezTo>
                  <a:cubicBezTo>
                    <a:pt x="8" y="5"/>
                    <a:pt x="3" y="12"/>
                    <a:pt x="4" y="19"/>
                  </a:cubicBezTo>
                  <a:cubicBezTo>
                    <a:pt x="5" y="27"/>
                    <a:pt x="12" y="32"/>
                    <a:pt x="19" y="31"/>
                  </a:cubicBezTo>
                  <a:cubicBezTo>
                    <a:pt x="26" y="30"/>
                    <a:pt x="32" y="23"/>
                    <a:pt x="31" y="16"/>
                  </a:cubicBezTo>
                  <a:cubicBezTo>
                    <a:pt x="30" y="9"/>
                    <a:pt x="24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58916" y="5858140"/>
              <a:ext cx="44191" cy="89764"/>
            </a:xfrm>
            <a:custGeom>
              <a:avLst/>
              <a:gdLst>
                <a:gd name="T0" fmla="*/ 10 w 16"/>
                <a:gd name="T1" fmla="*/ 33 h 33"/>
                <a:gd name="T2" fmla="*/ 1 w 16"/>
                <a:gd name="T3" fmla="*/ 18 h 33"/>
                <a:gd name="T4" fmla="*/ 6 w 16"/>
                <a:gd name="T5" fmla="*/ 1 h 33"/>
                <a:gd name="T6" fmla="*/ 16 w 16"/>
                <a:gd name="T7" fmla="*/ 16 h 33"/>
                <a:gd name="T8" fmla="*/ 15 w 16"/>
                <a:gd name="T9" fmla="*/ 27 h 33"/>
                <a:gd name="T10" fmla="*/ 10 w 16"/>
                <a:gd name="T11" fmla="*/ 33 h 33"/>
                <a:gd name="T12" fmla="*/ 10 w 16"/>
                <a:gd name="T13" fmla="*/ 33 h 33"/>
                <a:gd name="T14" fmla="*/ 7 w 16"/>
                <a:gd name="T15" fmla="*/ 4 h 33"/>
                <a:gd name="T16" fmla="*/ 4 w 16"/>
                <a:gd name="T17" fmla="*/ 17 h 33"/>
                <a:gd name="T18" fmla="*/ 10 w 16"/>
                <a:gd name="T19" fmla="*/ 30 h 33"/>
                <a:gd name="T20" fmla="*/ 10 w 16"/>
                <a:gd name="T21" fmla="*/ 30 h 33"/>
                <a:gd name="T22" fmla="*/ 13 w 16"/>
                <a:gd name="T23" fmla="*/ 26 h 33"/>
                <a:gd name="T24" fmla="*/ 13 w 16"/>
                <a:gd name="T25" fmla="*/ 16 h 33"/>
                <a:gd name="T26" fmla="*/ 7 w 16"/>
                <a:gd name="T27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10" y="33"/>
                  </a:moveTo>
                  <a:cubicBezTo>
                    <a:pt x="5" y="33"/>
                    <a:pt x="2" y="25"/>
                    <a:pt x="1" y="18"/>
                  </a:cubicBezTo>
                  <a:cubicBezTo>
                    <a:pt x="0" y="8"/>
                    <a:pt x="2" y="1"/>
                    <a:pt x="6" y="1"/>
                  </a:cubicBezTo>
                  <a:cubicBezTo>
                    <a:pt x="11" y="0"/>
                    <a:pt x="15" y="8"/>
                    <a:pt x="16" y="16"/>
                  </a:cubicBezTo>
                  <a:cubicBezTo>
                    <a:pt x="16" y="20"/>
                    <a:pt x="16" y="24"/>
                    <a:pt x="15" y="27"/>
                  </a:cubicBezTo>
                  <a:cubicBezTo>
                    <a:pt x="14" y="30"/>
                    <a:pt x="13" y="32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lose/>
                  <a:moveTo>
                    <a:pt x="7" y="4"/>
                  </a:moveTo>
                  <a:cubicBezTo>
                    <a:pt x="5" y="4"/>
                    <a:pt x="3" y="9"/>
                    <a:pt x="4" y="17"/>
                  </a:cubicBezTo>
                  <a:cubicBezTo>
                    <a:pt x="5" y="25"/>
                    <a:pt x="8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0"/>
                    <a:pt x="12" y="28"/>
                    <a:pt x="13" y="26"/>
                  </a:cubicBezTo>
                  <a:cubicBezTo>
                    <a:pt x="13" y="23"/>
                    <a:pt x="13" y="20"/>
                    <a:pt x="13" y="16"/>
                  </a:cubicBezTo>
                  <a:cubicBezTo>
                    <a:pt x="12" y="8"/>
                    <a:pt x="9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36820" y="5894045"/>
              <a:ext cx="91145" cy="19334"/>
            </a:xfrm>
            <a:custGeom>
              <a:avLst/>
              <a:gdLst>
                <a:gd name="T0" fmla="*/ 2 w 33"/>
                <a:gd name="T1" fmla="*/ 7 h 7"/>
                <a:gd name="T2" fmla="*/ 0 w 33"/>
                <a:gd name="T3" fmla="*/ 6 h 7"/>
                <a:gd name="T4" fmla="*/ 1 w 33"/>
                <a:gd name="T5" fmla="*/ 4 h 7"/>
                <a:gd name="T6" fmla="*/ 31 w 33"/>
                <a:gd name="T7" fmla="*/ 0 h 7"/>
                <a:gd name="T8" fmla="*/ 33 w 33"/>
                <a:gd name="T9" fmla="*/ 2 h 7"/>
                <a:gd name="T10" fmla="*/ 31 w 33"/>
                <a:gd name="T11" fmla="*/ 3 h 7"/>
                <a:gd name="T12" fmla="*/ 2 w 33"/>
                <a:gd name="T13" fmla="*/ 7 h 7"/>
                <a:gd name="T14" fmla="*/ 2 w 33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7">
                  <a:moveTo>
                    <a:pt x="2" y="7"/>
                  </a:moveTo>
                  <a:cubicBezTo>
                    <a:pt x="1" y="7"/>
                    <a:pt x="0" y="6"/>
                    <a:pt x="0" y="6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2"/>
                    <a:pt x="32" y="3"/>
                    <a:pt x="31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42344" y="5877474"/>
              <a:ext cx="74573" cy="16572"/>
            </a:xfrm>
            <a:custGeom>
              <a:avLst/>
              <a:gdLst>
                <a:gd name="T0" fmla="*/ 1 w 27"/>
                <a:gd name="T1" fmla="*/ 6 h 6"/>
                <a:gd name="T2" fmla="*/ 0 w 27"/>
                <a:gd name="T3" fmla="*/ 4 h 6"/>
                <a:gd name="T4" fmla="*/ 1 w 27"/>
                <a:gd name="T5" fmla="*/ 3 h 6"/>
                <a:gd name="T6" fmla="*/ 26 w 27"/>
                <a:gd name="T7" fmla="*/ 0 h 6"/>
                <a:gd name="T8" fmla="*/ 27 w 27"/>
                <a:gd name="T9" fmla="*/ 1 h 6"/>
                <a:gd name="T10" fmla="*/ 26 w 27"/>
                <a:gd name="T11" fmla="*/ 3 h 6"/>
                <a:gd name="T12" fmla="*/ 1 w 27"/>
                <a:gd name="T13" fmla="*/ 6 h 6"/>
                <a:gd name="T14" fmla="*/ 1 w 2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1" y="6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2"/>
                    <a:pt x="27" y="3"/>
                    <a:pt x="26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45106" y="5916141"/>
              <a:ext cx="77335" cy="15191"/>
            </a:xfrm>
            <a:custGeom>
              <a:avLst/>
              <a:gdLst>
                <a:gd name="T0" fmla="*/ 2 w 28"/>
                <a:gd name="T1" fmla="*/ 6 h 6"/>
                <a:gd name="T2" fmla="*/ 0 w 28"/>
                <a:gd name="T3" fmla="*/ 4 h 6"/>
                <a:gd name="T4" fmla="*/ 2 w 28"/>
                <a:gd name="T5" fmla="*/ 3 h 6"/>
                <a:gd name="T6" fmla="*/ 26 w 28"/>
                <a:gd name="T7" fmla="*/ 0 h 6"/>
                <a:gd name="T8" fmla="*/ 28 w 28"/>
                <a:gd name="T9" fmla="*/ 1 h 6"/>
                <a:gd name="T10" fmla="*/ 27 w 28"/>
                <a:gd name="T11" fmla="*/ 3 h 6"/>
                <a:gd name="T12" fmla="*/ 2 w 28"/>
                <a:gd name="T13" fmla="*/ 6 h 6"/>
                <a:gd name="T14" fmla="*/ 2 w 2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">
                  <a:moveTo>
                    <a:pt x="2" y="6"/>
                  </a:moveTo>
                  <a:cubicBezTo>
                    <a:pt x="1" y="6"/>
                    <a:pt x="0" y="5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0"/>
                    <a:pt x="28" y="1"/>
                  </a:cubicBezTo>
                  <a:cubicBezTo>
                    <a:pt x="28" y="2"/>
                    <a:pt x="28" y="2"/>
                    <a:pt x="27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97776" y="2574306"/>
            <a:ext cx="481013" cy="428625"/>
          </a:xfrm>
          <a:custGeom>
            <a:avLst/>
            <a:gdLst>
              <a:gd name="T0" fmla="*/ 128 w 128"/>
              <a:gd name="T1" fmla="*/ 102 h 114"/>
              <a:gd name="T2" fmla="*/ 128 w 128"/>
              <a:gd name="T3" fmla="*/ 40 h 114"/>
              <a:gd name="T4" fmla="*/ 128 w 128"/>
              <a:gd name="T5" fmla="*/ 40 h 114"/>
              <a:gd name="T6" fmla="*/ 119 w 128"/>
              <a:gd name="T7" fmla="*/ 35 h 114"/>
              <a:gd name="T8" fmla="*/ 97 w 128"/>
              <a:gd name="T9" fmla="*/ 35 h 114"/>
              <a:gd name="T10" fmla="*/ 97 w 128"/>
              <a:gd name="T11" fmla="*/ 21 h 114"/>
              <a:gd name="T12" fmla="*/ 100 w 128"/>
              <a:gd name="T13" fmla="*/ 11 h 114"/>
              <a:gd name="T14" fmla="*/ 100 w 128"/>
              <a:gd name="T15" fmla="*/ 11 h 114"/>
              <a:gd name="T16" fmla="*/ 100 w 128"/>
              <a:gd name="T17" fmla="*/ 11 h 114"/>
              <a:gd name="T18" fmla="*/ 100 w 128"/>
              <a:gd name="T19" fmla="*/ 0 h 114"/>
              <a:gd name="T20" fmla="*/ 81 w 128"/>
              <a:gd name="T21" fmla="*/ 0 h 114"/>
              <a:gd name="T22" fmla="*/ 81 w 128"/>
              <a:gd name="T23" fmla="*/ 0 h 114"/>
              <a:gd name="T24" fmla="*/ 81 w 128"/>
              <a:gd name="T25" fmla="*/ 0 h 114"/>
              <a:gd name="T26" fmla="*/ 81 w 128"/>
              <a:gd name="T27" fmla="*/ 0 h 114"/>
              <a:gd name="T28" fmla="*/ 81 w 128"/>
              <a:gd name="T29" fmla="*/ 0 h 114"/>
              <a:gd name="T30" fmla="*/ 64 w 128"/>
              <a:gd name="T31" fmla="*/ 40 h 114"/>
              <a:gd name="T32" fmla="*/ 61 w 128"/>
              <a:gd name="T33" fmla="*/ 44 h 114"/>
              <a:gd name="T34" fmla="*/ 46 w 128"/>
              <a:gd name="T35" fmla="*/ 50 h 114"/>
              <a:gd name="T36" fmla="*/ 42 w 128"/>
              <a:gd name="T37" fmla="*/ 50 h 114"/>
              <a:gd name="T38" fmla="*/ 42 w 128"/>
              <a:gd name="T39" fmla="*/ 40 h 114"/>
              <a:gd name="T40" fmla="*/ 0 w 128"/>
              <a:gd name="T41" fmla="*/ 40 h 114"/>
              <a:gd name="T42" fmla="*/ 0 w 128"/>
              <a:gd name="T43" fmla="*/ 114 h 114"/>
              <a:gd name="T44" fmla="*/ 42 w 128"/>
              <a:gd name="T45" fmla="*/ 114 h 114"/>
              <a:gd name="T46" fmla="*/ 42 w 128"/>
              <a:gd name="T47" fmla="*/ 103 h 114"/>
              <a:gd name="T48" fmla="*/ 61 w 128"/>
              <a:gd name="T49" fmla="*/ 103 h 114"/>
              <a:gd name="T50" fmla="*/ 71 w 128"/>
              <a:gd name="T51" fmla="*/ 114 h 114"/>
              <a:gd name="T52" fmla="*/ 71 w 128"/>
              <a:gd name="T53" fmla="*/ 114 h 114"/>
              <a:gd name="T54" fmla="*/ 117 w 128"/>
              <a:gd name="T55" fmla="*/ 114 h 114"/>
              <a:gd name="T56" fmla="*/ 128 w 128"/>
              <a:gd name="T57" fmla="*/ 102 h 114"/>
              <a:gd name="T58" fmla="*/ 122 w 128"/>
              <a:gd name="T59" fmla="*/ 100 h 114"/>
              <a:gd name="T60" fmla="*/ 114 w 128"/>
              <a:gd name="T61" fmla="*/ 108 h 114"/>
              <a:gd name="T62" fmla="*/ 74 w 128"/>
              <a:gd name="T63" fmla="*/ 108 h 114"/>
              <a:gd name="T64" fmla="*/ 63 w 128"/>
              <a:gd name="T65" fmla="*/ 97 h 114"/>
              <a:gd name="T66" fmla="*/ 63 w 128"/>
              <a:gd name="T67" fmla="*/ 97 h 114"/>
              <a:gd name="T68" fmla="*/ 63 w 128"/>
              <a:gd name="T69" fmla="*/ 97 h 114"/>
              <a:gd name="T70" fmla="*/ 63 w 128"/>
              <a:gd name="T71" fmla="*/ 97 h 114"/>
              <a:gd name="T72" fmla="*/ 63 w 128"/>
              <a:gd name="T73" fmla="*/ 97 h 114"/>
              <a:gd name="T74" fmla="*/ 42 w 128"/>
              <a:gd name="T75" fmla="*/ 97 h 114"/>
              <a:gd name="T76" fmla="*/ 42 w 128"/>
              <a:gd name="T77" fmla="*/ 56 h 114"/>
              <a:gd name="T78" fmla="*/ 46 w 128"/>
              <a:gd name="T79" fmla="*/ 56 h 114"/>
              <a:gd name="T80" fmla="*/ 70 w 128"/>
              <a:gd name="T81" fmla="*/ 42 h 114"/>
              <a:gd name="T82" fmla="*/ 71 w 128"/>
              <a:gd name="T83" fmla="*/ 39 h 114"/>
              <a:gd name="T84" fmla="*/ 85 w 128"/>
              <a:gd name="T85" fmla="*/ 6 h 114"/>
              <a:gd name="T86" fmla="*/ 94 w 128"/>
              <a:gd name="T87" fmla="*/ 6 h 114"/>
              <a:gd name="T88" fmla="*/ 94 w 128"/>
              <a:gd name="T89" fmla="*/ 10 h 114"/>
              <a:gd name="T90" fmla="*/ 91 w 128"/>
              <a:gd name="T91" fmla="*/ 19 h 114"/>
              <a:gd name="T92" fmla="*/ 91 w 128"/>
              <a:gd name="T93" fmla="*/ 19 h 114"/>
              <a:gd name="T94" fmla="*/ 91 w 128"/>
              <a:gd name="T95" fmla="*/ 41 h 114"/>
              <a:gd name="T96" fmla="*/ 97 w 128"/>
              <a:gd name="T97" fmla="*/ 41 h 114"/>
              <a:gd name="T98" fmla="*/ 117 w 128"/>
              <a:gd name="T99" fmla="*/ 41 h 114"/>
              <a:gd name="T100" fmla="*/ 122 w 128"/>
              <a:gd name="T101" fmla="*/ 43 h 114"/>
              <a:gd name="T102" fmla="*/ 122 w 128"/>
              <a:gd name="T103" fmla="*/ 10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" h="114">
                <a:moveTo>
                  <a:pt x="128" y="102"/>
                </a:moveTo>
                <a:cubicBezTo>
                  <a:pt x="128" y="40"/>
                  <a:pt x="128" y="40"/>
                  <a:pt x="128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97" y="35"/>
                  <a:pt x="97" y="35"/>
                  <a:pt x="97" y="35"/>
                </a:cubicBezTo>
                <a:cubicBezTo>
                  <a:pt x="97" y="21"/>
                  <a:pt x="97" y="21"/>
                  <a:pt x="97" y="2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0"/>
                  <a:pt x="100" y="0"/>
                  <a:pt x="100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40"/>
                  <a:pt x="64" y="40"/>
                  <a:pt x="64" y="40"/>
                </a:cubicBezTo>
                <a:cubicBezTo>
                  <a:pt x="63" y="42"/>
                  <a:pt x="62" y="43"/>
                  <a:pt x="61" y="44"/>
                </a:cubicBezTo>
                <a:cubicBezTo>
                  <a:pt x="57" y="48"/>
                  <a:pt x="52" y="50"/>
                  <a:pt x="46" y="50"/>
                </a:cubicBezTo>
                <a:cubicBezTo>
                  <a:pt x="45" y="50"/>
                  <a:pt x="44" y="50"/>
                  <a:pt x="42" y="50"/>
                </a:cubicBezTo>
                <a:cubicBezTo>
                  <a:pt x="42" y="40"/>
                  <a:pt x="42" y="40"/>
                  <a:pt x="42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14"/>
                  <a:pt x="0" y="114"/>
                  <a:pt x="0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28" y="102"/>
                  <a:pt x="128" y="102"/>
                  <a:pt x="128" y="102"/>
                </a:cubicBezTo>
                <a:close/>
                <a:moveTo>
                  <a:pt x="122" y="100"/>
                </a:moveTo>
                <a:cubicBezTo>
                  <a:pt x="114" y="108"/>
                  <a:pt x="114" y="108"/>
                  <a:pt x="11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63" y="97"/>
                  <a:pt x="63" y="97"/>
                  <a:pt x="63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42" y="97"/>
                  <a:pt x="42" y="97"/>
                  <a:pt x="42" y="97"/>
                </a:cubicBezTo>
                <a:cubicBezTo>
                  <a:pt x="42" y="56"/>
                  <a:pt x="42" y="56"/>
                  <a:pt x="42" y="56"/>
                </a:cubicBezTo>
                <a:cubicBezTo>
                  <a:pt x="44" y="56"/>
                  <a:pt x="45" y="56"/>
                  <a:pt x="46" y="56"/>
                </a:cubicBezTo>
                <a:cubicBezTo>
                  <a:pt x="56" y="56"/>
                  <a:pt x="65" y="51"/>
                  <a:pt x="70" y="42"/>
                </a:cubicBezTo>
                <a:cubicBezTo>
                  <a:pt x="70" y="42"/>
                  <a:pt x="71" y="40"/>
                  <a:pt x="71" y="39"/>
                </a:cubicBezTo>
                <a:cubicBezTo>
                  <a:pt x="85" y="6"/>
                  <a:pt x="85" y="6"/>
                  <a:pt x="85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41"/>
                  <a:pt x="91" y="41"/>
                  <a:pt x="91" y="41"/>
                </a:cubicBezTo>
                <a:cubicBezTo>
                  <a:pt x="97" y="41"/>
                  <a:pt x="97" y="41"/>
                  <a:pt x="97" y="41"/>
                </a:cubicBezTo>
                <a:cubicBezTo>
                  <a:pt x="117" y="41"/>
                  <a:pt x="117" y="41"/>
                  <a:pt x="117" y="41"/>
                </a:cubicBezTo>
                <a:cubicBezTo>
                  <a:pt x="122" y="43"/>
                  <a:pt x="122" y="43"/>
                  <a:pt x="122" y="43"/>
                </a:cubicBezTo>
                <a:lnTo>
                  <a:pt x="122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grpSp>
        <p:nvGrpSpPr>
          <p:cNvPr id="50" name="Group 49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51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052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4292292" y="1619784"/>
            <a:ext cx="1396397" cy="1396396"/>
          </a:xfrm>
          <a:custGeom>
            <a:avLst/>
            <a:gdLst>
              <a:gd name="connsiteX0" fmla="*/ 1717810 w 1717810"/>
              <a:gd name="connsiteY0" fmla="*/ 0 h 1717809"/>
              <a:gd name="connsiteX1" fmla="*/ 1717810 w 1717810"/>
              <a:gd name="connsiteY1" fmla="*/ 1381274 h 1717809"/>
              <a:gd name="connsiteX2" fmla="*/ 1673698 w 1717810"/>
              <a:gd name="connsiteY2" fmla="*/ 1408072 h 1717809"/>
              <a:gd name="connsiteX3" fmla="*/ 1408072 w 1717810"/>
              <a:gd name="connsiteY3" fmla="*/ 1673698 h 1717809"/>
              <a:gd name="connsiteX4" fmla="*/ 1381275 w 1717810"/>
              <a:gd name="connsiteY4" fmla="*/ 1717809 h 1717809"/>
              <a:gd name="connsiteX5" fmla="*/ 0 w 1717810"/>
              <a:gd name="connsiteY5" fmla="*/ 1717809 h 1717809"/>
              <a:gd name="connsiteX6" fmla="*/ 44426 w 1717810"/>
              <a:gd name="connsiteY6" fmla="*/ 1545029 h 1717809"/>
              <a:gd name="connsiteX7" fmla="*/ 1545029 w 1717810"/>
              <a:gd name="connsiteY7" fmla="*/ 44426 h 1717809"/>
              <a:gd name="connsiteX8" fmla="*/ 1717810 w 1717810"/>
              <a:gd name="connsiteY8" fmla="*/ 0 h 171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810" h="1717809">
                <a:moveTo>
                  <a:pt x="1717810" y="0"/>
                </a:moveTo>
                <a:lnTo>
                  <a:pt x="1717810" y="1381274"/>
                </a:lnTo>
                <a:lnTo>
                  <a:pt x="1673698" y="1408072"/>
                </a:lnTo>
                <a:cubicBezTo>
                  <a:pt x="1569063" y="1478763"/>
                  <a:pt x="1478763" y="1569063"/>
                  <a:pt x="1408072" y="1673698"/>
                </a:cubicBezTo>
                <a:lnTo>
                  <a:pt x="1381275" y="1717809"/>
                </a:lnTo>
                <a:lnTo>
                  <a:pt x="0" y="1717809"/>
                </a:lnTo>
                <a:lnTo>
                  <a:pt x="44426" y="1545029"/>
                </a:lnTo>
                <a:cubicBezTo>
                  <a:pt x="266648" y="830565"/>
                  <a:pt x="830565" y="266648"/>
                  <a:pt x="1545029" y="44426"/>
                </a:cubicBezTo>
                <a:lnTo>
                  <a:pt x="171781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6510887" y="1619784"/>
            <a:ext cx="1396395" cy="1396396"/>
          </a:xfrm>
          <a:custGeom>
            <a:avLst/>
            <a:gdLst>
              <a:gd name="connsiteX0" fmla="*/ 0 w 1717808"/>
              <a:gd name="connsiteY0" fmla="*/ 0 h 1717809"/>
              <a:gd name="connsiteX1" fmla="*/ 172779 w 1717808"/>
              <a:gd name="connsiteY1" fmla="*/ 44426 h 1717809"/>
              <a:gd name="connsiteX2" fmla="*/ 1673382 w 1717808"/>
              <a:gd name="connsiteY2" fmla="*/ 1545029 h 1717809"/>
              <a:gd name="connsiteX3" fmla="*/ 1717808 w 1717808"/>
              <a:gd name="connsiteY3" fmla="*/ 1717809 h 1717809"/>
              <a:gd name="connsiteX4" fmla="*/ 336534 w 1717808"/>
              <a:gd name="connsiteY4" fmla="*/ 1717809 h 1717809"/>
              <a:gd name="connsiteX5" fmla="*/ 309736 w 1717808"/>
              <a:gd name="connsiteY5" fmla="*/ 1673698 h 1717809"/>
              <a:gd name="connsiteX6" fmla="*/ 44110 w 1717808"/>
              <a:gd name="connsiteY6" fmla="*/ 1408072 h 1717809"/>
              <a:gd name="connsiteX7" fmla="*/ 0 w 1717808"/>
              <a:gd name="connsiteY7" fmla="*/ 1381275 h 1717809"/>
              <a:gd name="connsiteX8" fmla="*/ 0 w 1717808"/>
              <a:gd name="connsiteY8" fmla="*/ 0 h 171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808" h="1717809">
                <a:moveTo>
                  <a:pt x="0" y="0"/>
                </a:moveTo>
                <a:lnTo>
                  <a:pt x="172779" y="44426"/>
                </a:lnTo>
                <a:cubicBezTo>
                  <a:pt x="887243" y="266648"/>
                  <a:pt x="1451161" y="830565"/>
                  <a:pt x="1673382" y="1545029"/>
                </a:cubicBezTo>
                <a:lnTo>
                  <a:pt x="1717808" y="1717809"/>
                </a:lnTo>
                <a:lnTo>
                  <a:pt x="336534" y="1717809"/>
                </a:lnTo>
                <a:lnTo>
                  <a:pt x="309736" y="1673698"/>
                </a:lnTo>
                <a:cubicBezTo>
                  <a:pt x="239045" y="1569063"/>
                  <a:pt x="148746" y="1478763"/>
                  <a:pt x="44110" y="1408072"/>
                </a:cubicBezTo>
                <a:lnTo>
                  <a:pt x="0" y="1381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292292" y="3838378"/>
            <a:ext cx="1396397" cy="1396397"/>
          </a:xfrm>
          <a:custGeom>
            <a:avLst/>
            <a:gdLst>
              <a:gd name="connsiteX0" fmla="*/ 0 w 1717810"/>
              <a:gd name="connsiteY0" fmla="*/ 0 h 1717810"/>
              <a:gd name="connsiteX1" fmla="*/ 1381275 w 1717810"/>
              <a:gd name="connsiteY1" fmla="*/ 0 h 1717810"/>
              <a:gd name="connsiteX2" fmla="*/ 1408072 w 1717810"/>
              <a:gd name="connsiteY2" fmla="*/ 44111 h 1717810"/>
              <a:gd name="connsiteX3" fmla="*/ 1673698 w 1717810"/>
              <a:gd name="connsiteY3" fmla="*/ 309737 h 1717810"/>
              <a:gd name="connsiteX4" fmla="*/ 1717810 w 1717810"/>
              <a:gd name="connsiteY4" fmla="*/ 336535 h 1717810"/>
              <a:gd name="connsiteX5" fmla="*/ 1717810 w 1717810"/>
              <a:gd name="connsiteY5" fmla="*/ 1717810 h 1717810"/>
              <a:gd name="connsiteX6" fmla="*/ 1545029 w 1717810"/>
              <a:gd name="connsiteY6" fmla="*/ 1673383 h 1717810"/>
              <a:gd name="connsiteX7" fmla="*/ 44426 w 1717810"/>
              <a:gd name="connsiteY7" fmla="*/ 172780 h 1717810"/>
              <a:gd name="connsiteX8" fmla="*/ 0 w 1717810"/>
              <a:gd name="connsiteY8" fmla="*/ 0 h 1717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810" h="1717810">
                <a:moveTo>
                  <a:pt x="0" y="0"/>
                </a:moveTo>
                <a:lnTo>
                  <a:pt x="1381275" y="0"/>
                </a:lnTo>
                <a:lnTo>
                  <a:pt x="1408072" y="44111"/>
                </a:lnTo>
                <a:cubicBezTo>
                  <a:pt x="1478763" y="148747"/>
                  <a:pt x="1569063" y="239046"/>
                  <a:pt x="1673698" y="309737"/>
                </a:cubicBezTo>
                <a:lnTo>
                  <a:pt x="1717810" y="336535"/>
                </a:lnTo>
                <a:lnTo>
                  <a:pt x="1717810" y="1717810"/>
                </a:lnTo>
                <a:lnTo>
                  <a:pt x="1545029" y="1673383"/>
                </a:lnTo>
                <a:cubicBezTo>
                  <a:pt x="830565" y="1451162"/>
                  <a:pt x="266648" y="887244"/>
                  <a:pt x="44426" y="17278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510887" y="3838380"/>
            <a:ext cx="1396395" cy="1396396"/>
          </a:xfrm>
          <a:custGeom>
            <a:avLst/>
            <a:gdLst>
              <a:gd name="connsiteX0" fmla="*/ 336534 w 1717808"/>
              <a:gd name="connsiteY0" fmla="*/ 0 h 1717809"/>
              <a:gd name="connsiteX1" fmla="*/ 1717808 w 1717808"/>
              <a:gd name="connsiteY1" fmla="*/ 0 h 1717809"/>
              <a:gd name="connsiteX2" fmla="*/ 1673382 w 1717808"/>
              <a:gd name="connsiteY2" fmla="*/ 172780 h 1717809"/>
              <a:gd name="connsiteX3" fmla="*/ 172779 w 1717808"/>
              <a:gd name="connsiteY3" fmla="*/ 1673383 h 1717809"/>
              <a:gd name="connsiteX4" fmla="*/ 0 w 1717808"/>
              <a:gd name="connsiteY4" fmla="*/ 1717809 h 1717809"/>
              <a:gd name="connsiteX5" fmla="*/ 0 w 1717808"/>
              <a:gd name="connsiteY5" fmla="*/ 336534 h 1717809"/>
              <a:gd name="connsiteX6" fmla="*/ 44110 w 1717808"/>
              <a:gd name="connsiteY6" fmla="*/ 309737 h 1717809"/>
              <a:gd name="connsiteX7" fmla="*/ 309736 w 1717808"/>
              <a:gd name="connsiteY7" fmla="*/ 44111 h 1717809"/>
              <a:gd name="connsiteX8" fmla="*/ 336534 w 1717808"/>
              <a:gd name="connsiteY8" fmla="*/ 0 h 171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808" h="1717809">
                <a:moveTo>
                  <a:pt x="336534" y="0"/>
                </a:moveTo>
                <a:lnTo>
                  <a:pt x="1717808" y="0"/>
                </a:lnTo>
                <a:lnTo>
                  <a:pt x="1673382" y="172780"/>
                </a:lnTo>
                <a:cubicBezTo>
                  <a:pt x="1451161" y="887244"/>
                  <a:pt x="887243" y="1451162"/>
                  <a:pt x="172779" y="1673383"/>
                </a:cubicBezTo>
                <a:lnTo>
                  <a:pt x="0" y="1717809"/>
                </a:lnTo>
                <a:lnTo>
                  <a:pt x="0" y="336534"/>
                </a:lnTo>
                <a:lnTo>
                  <a:pt x="44110" y="309737"/>
                </a:lnTo>
                <a:cubicBezTo>
                  <a:pt x="148746" y="239046"/>
                  <a:pt x="239045" y="148747"/>
                  <a:pt x="309736" y="44111"/>
                </a:cubicBezTo>
                <a:lnTo>
                  <a:pt x="3365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419590" y="2747082"/>
            <a:ext cx="1360397" cy="136039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405294" y="2072160"/>
            <a:ext cx="228711" cy="228711"/>
          </a:xfrm>
          <a:prstGeom prst="chevron">
            <a:avLst>
              <a:gd name="adj" fmla="val 52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7232362" y="2747082"/>
            <a:ext cx="228711" cy="228711"/>
          </a:xfrm>
          <a:prstGeom prst="chevron">
            <a:avLst>
              <a:gd name="adj" fmla="val 52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0800000">
            <a:off x="6551276" y="4559854"/>
            <a:ext cx="228711" cy="228711"/>
          </a:xfrm>
          <a:prstGeom prst="chevron">
            <a:avLst>
              <a:gd name="adj" fmla="val 52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6200000">
            <a:off x="4738502" y="3878769"/>
            <a:ext cx="228711" cy="228711"/>
          </a:xfrm>
          <a:prstGeom prst="chevron">
            <a:avLst>
              <a:gd name="adj" fmla="val 52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8202698" y="1522074"/>
            <a:ext cx="2179084" cy="1062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817791" y="1522073"/>
            <a:ext cx="2179084" cy="1062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8202698" y="4272982"/>
            <a:ext cx="2179084" cy="1062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810219" y="4272982"/>
            <a:ext cx="2179084" cy="1062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350"/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413377" y="2085296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413377" y="4574260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657225" y="330097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169532" y="3300974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084921" y="1768085"/>
            <a:ext cx="164482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994865" y="2123563"/>
            <a:ext cx="182493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077349" y="4518994"/>
            <a:ext cx="164482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987293" y="4874472"/>
            <a:ext cx="182493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469828" y="4518994"/>
            <a:ext cx="164482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379772" y="4874472"/>
            <a:ext cx="182493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469828" y="1768086"/>
            <a:ext cx="164482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379772" y="2123564"/>
            <a:ext cx="1824937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5821456" y="3148946"/>
            <a:ext cx="556664" cy="5566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7" y="14324"/>
                </a:moveTo>
                <a:lnTo>
                  <a:pt x="107837" y="14324"/>
                </a:lnTo>
                <a:cubicBezTo>
                  <a:pt x="100540" y="14324"/>
                  <a:pt x="100540" y="14324"/>
                  <a:pt x="100540" y="14324"/>
                </a:cubicBezTo>
                <a:cubicBezTo>
                  <a:pt x="100540" y="26486"/>
                  <a:pt x="100540" y="26486"/>
                  <a:pt x="100540" y="26486"/>
                </a:cubicBezTo>
                <a:cubicBezTo>
                  <a:pt x="79189" y="26486"/>
                  <a:pt x="79189" y="26486"/>
                  <a:pt x="79189" y="26486"/>
                </a:cubicBezTo>
                <a:cubicBezTo>
                  <a:pt x="79189" y="14324"/>
                  <a:pt x="79189" y="14324"/>
                  <a:pt x="79189" y="14324"/>
                </a:cubicBezTo>
                <a:cubicBezTo>
                  <a:pt x="40810" y="14324"/>
                  <a:pt x="40810" y="14324"/>
                  <a:pt x="40810" y="14324"/>
                </a:cubicBezTo>
                <a:cubicBezTo>
                  <a:pt x="40810" y="26486"/>
                  <a:pt x="40810" y="26486"/>
                  <a:pt x="40810" y="26486"/>
                </a:cubicBezTo>
                <a:cubicBezTo>
                  <a:pt x="19189" y="26486"/>
                  <a:pt x="19189" y="26486"/>
                  <a:pt x="19189" y="26486"/>
                </a:cubicBezTo>
                <a:cubicBezTo>
                  <a:pt x="19189" y="14324"/>
                  <a:pt x="19189" y="14324"/>
                  <a:pt x="19189" y="14324"/>
                </a:cubicBezTo>
                <a:cubicBezTo>
                  <a:pt x="12162" y="14324"/>
                  <a:pt x="12162" y="14324"/>
                  <a:pt x="12162" y="14324"/>
                </a:cubicBezTo>
                <a:cubicBezTo>
                  <a:pt x="4864" y="14324"/>
                  <a:pt x="0" y="19189"/>
                  <a:pt x="0" y="26486"/>
                </a:cubicBezTo>
                <a:cubicBezTo>
                  <a:pt x="0" y="107837"/>
                  <a:pt x="0" y="107837"/>
                  <a:pt x="0" y="107837"/>
                </a:cubicBezTo>
                <a:cubicBezTo>
                  <a:pt x="0" y="114864"/>
                  <a:pt x="4864" y="119729"/>
                  <a:pt x="12162" y="119729"/>
                </a:cubicBezTo>
                <a:cubicBezTo>
                  <a:pt x="107837" y="119729"/>
                  <a:pt x="107837" y="119729"/>
                  <a:pt x="107837" y="119729"/>
                </a:cubicBezTo>
                <a:cubicBezTo>
                  <a:pt x="114864" y="119729"/>
                  <a:pt x="119729" y="114864"/>
                  <a:pt x="119729" y="107837"/>
                </a:cubicBezTo>
                <a:cubicBezTo>
                  <a:pt x="119729" y="26486"/>
                  <a:pt x="119729" y="26486"/>
                  <a:pt x="119729" y="26486"/>
                </a:cubicBezTo>
                <a:cubicBezTo>
                  <a:pt x="119729" y="19189"/>
                  <a:pt x="114864" y="14324"/>
                  <a:pt x="107837" y="14324"/>
                </a:cubicBezTo>
                <a:close/>
                <a:moveTo>
                  <a:pt x="107837" y="107837"/>
                </a:moveTo>
                <a:lnTo>
                  <a:pt x="107837" y="107837"/>
                </a:lnTo>
                <a:cubicBezTo>
                  <a:pt x="12162" y="107837"/>
                  <a:pt x="12162" y="107837"/>
                  <a:pt x="12162" y="107837"/>
                </a:cubicBezTo>
                <a:cubicBezTo>
                  <a:pt x="12162" y="52972"/>
                  <a:pt x="12162" y="52972"/>
                  <a:pt x="12162" y="52972"/>
                </a:cubicBezTo>
                <a:cubicBezTo>
                  <a:pt x="107837" y="52972"/>
                  <a:pt x="107837" y="52972"/>
                  <a:pt x="107837" y="52972"/>
                </a:cubicBezTo>
                <a:lnTo>
                  <a:pt x="107837" y="107837"/>
                </a:lnTo>
                <a:close/>
                <a:moveTo>
                  <a:pt x="33513" y="0"/>
                </a:moveTo>
                <a:lnTo>
                  <a:pt x="33513" y="0"/>
                </a:lnTo>
                <a:cubicBezTo>
                  <a:pt x="24054" y="0"/>
                  <a:pt x="24054" y="0"/>
                  <a:pt x="24054" y="0"/>
                </a:cubicBezTo>
                <a:cubicBezTo>
                  <a:pt x="24054" y="24054"/>
                  <a:pt x="24054" y="24054"/>
                  <a:pt x="24054" y="24054"/>
                </a:cubicBezTo>
                <a:cubicBezTo>
                  <a:pt x="33513" y="24054"/>
                  <a:pt x="33513" y="24054"/>
                  <a:pt x="33513" y="24054"/>
                </a:cubicBezTo>
                <a:lnTo>
                  <a:pt x="33513" y="0"/>
                </a:lnTo>
                <a:close/>
                <a:moveTo>
                  <a:pt x="95675" y="0"/>
                </a:moveTo>
                <a:lnTo>
                  <a:pt x="95675" y="0"/>
                </a:lnTo>
                <a:cubicBezTo>
                  <a:pt x="86216" y="0"/>
                  <a:pt x="86216" y="0"/>
                  <a:pt x="86216" y="0"/>
                </a:cubicBezTo>
                <a:cubicBezTo>
                  <a:pt x="86216" y="24054"/>
                  <a:pt x="86216" y="24054"/>
                  <a:pt x="86216" y="24054"/>
                </a:cubicBezTo>
                <a:cubicBezTo>
                  <a:pt x="95675" y="24054"/>
                  <a:pt x="95675" y="24054"/>
                  <a:pt x="95675" y="24054"/>
                </a:cubicBezTo>
                <a:lnTo>
                  <a:pt x="956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grpSp>
        <p:nvGrpSpPr>
          <p:cNvPr id="29" name="Group 28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30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399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92" y="422012"/>
            <a:ext cx="3066554" cy="1926503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-2328151" y="1362570"/>
            <a:ext cx="2147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latin typeface="方正华隶_GBK" panose="03000509000000000000" pitchFamily="65" charset="-122"/>
                <a:ea typeface="方正华隶_GBK" panose="03000509000000000000" pitchFamily="65" charset="-122"/>
              </a:rPr>
              <a:t>目录</a:t>
            </a: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4579777" y="1123509"/>
            <a:ext cx="466531" cy="250265"/>
            <a:chOff x="4667639" y="1091683"/>
            <a:chExt cx="466531" cy="250265"/>
          </a:xfrm>
        </p:grpSpPr>
        <p:cxnSp>
          <p:nvCxnSpPr>
            <p:cNvPr id="5" name="出自【趣你的PPT】(微信:qunideppt)：最优质的PPT资源库"/>
            <p:cNvCxnSpPr/>
            <p:nvPr/>
          </p:nvCxnSpPr>
          <p:spPr>
            <a:xfrm>
              <a:off x="4667639" y="1091683"/>
              <a:ext cx="466531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出自【趣你的PPT】(微信:qunideppt)：最优质的PPT资源库"/>
            <p:cNvCxnSpPr/>
            <p:nvPr/>
          </p:nvCxnSpPr>
          <p:spPr>
            <a:xfrm>
              <a:off x="4900904" y="1216816"/>
              <a:ext cx="233266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5017537" y="1341948"/>
              <a:ext cx="116633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出自【趣你的PPT】(微信:qunideppt)：最优质的PPT资源库"/>
          <p:cNvGrpSpPr/>
          <p:nvPr/>
        </p:nvGrpSpPr>
        <p:grpSpPr>
          <a:xfrm flipH="1">
            <a:off x="7145693" y="1123509"/>
            <a:ext cx="466531" cy="250265"/>
            <a:chOff x="4667639" y="1091683"/>
            <a:chExt cx="466531" cy="250265"/>
          </a:xfrm>
        </p:grpSpPr>
        <p:cxnSp>
          <p:nvCxnSpPr>
            <p:cNvPr id="23" name="出自【趣你的PPT】(微信:qunideppt)：最优质的PPT资源库"/>
            <p:cNvCxnSpPr/>
            <p:nvPr/>
          </p:nvCxnSpPr>
          <p:spPr>
            <a:xfrm>
              <a:off x="4667639" y="1091683"/>
              <a:ext cx="466531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>
              <a:off x="4900904" y="1216816"/>
              <a:ext cx="233266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5017537" y="1341948"/>
              <a:ext cx="116633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67377" y="3923696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67377" y="3097104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67377" y="2270512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sp>
        <p:nvSpPr>
          <p:cNvPr id="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67377" y="4750288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7717153" y="1744634"/>
            <a:ext cx="616551" cy="656615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48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3454024" y="4066753"/>
            <a:ext cx="537715" cy="683535"/>
            <a:chOff x="3118358" y="3765186"/>
            <a:chExt cx="537715" cy="683535"/>
          </a:xfrm>
        </p:grpSpPr>
        <p:sp>
          <p:nvSpPr>
            <p:cNvPr id="53" name="出自【趣你的PPT】(微信:qunideppt)：最优质的PPT资源库"/>
            <p:cNvSpPr/>
            <p:nvPr/>
          </p:nvSpPr>
          <p:spPr>
            <a:xfrm rot="13399943" flipH="1" flipV="1">
              <a:off x="3384639" y="3979333"/>
              <a:ext cx="172557" cy="469388"/>
            </a:xfrm>
            <a:prstGeom prst="triangle">
              <a:avLst/>
            </a:prstGeom>
            <a:solidFill>
              <a:srgbClr val="162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>
            <a:xfrm rot="15374306" flipH="1" flipV="1">
              <a:off x="3262626" y="3801714"/>
              <a:ext cx="249179" cy="537715"/>
            </a:xfrm>
            <a:prstGeom prst="triangle">
              <a:avLst/>
            </a:prstGeom>
            <a:solidFill>
              <a:srgbClr val="162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 rot="18005264" flipH="1" flipV="1">
              <a:off x="3346329" y="3718548"/>
              <a:ext cx="249179" cy="342456"/>
            </a:xfrm>
            <a:prstGeom prst="triangle">
              <a:avLst/>
            </a:prstGeom>
            <a:solidFill>
              <a:srgbClr val="162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7026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5292805" y="2502199"/>
            <a:ext cx="1909473" cy="1909474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33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920210" y="1507864"/>
            <a:ext cx="861430" cy="8614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6829164" y="1507864"/>
            <a:ext cx="861430" cy="861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7493744" y="2944247"/>
            <a:ext cx="861430" cy="8614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936725" y="2964836"/>
            <a:ext cx="861430" cy="861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4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876536" y="4474193"/>
            <a:ext cx="861430" cy="8614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4"/>
            <a:endParaRPr lang="ru-RU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869054" y="4488707"/>
            <a:ext cx="861430" cy="861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4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43205" y="3214718"/>
            <a:ext cx="384355" cy="355070"/>
          </a:xfrm>
          <a:custGeom>
            <a:avLst/>
            <a:gdLst>
              <a:gd name="T0" fmla="*/ 266 w 462"/>
              <a:gd name="T1" fmla="*/ 0 h 427"/>
              <a:gd name="T2" fmla="*/ 266 w 462"/>
              <a:gd name="T3" fmla="*/ 0 h 427"/>
              <a:gd name="T4" fmla="*/ 266 w 462"/>
              <a:gd name="T5" fmla="*/ 0 h 427"/>
              <a:gd name="T6" fmla="*/ 71 w 462"/>
              <a:gd name="T7" fmla="*/ 80 h 427"/>
              <a:gd name="T8" fmla="*/ 80 w 462"/>
              <a:gd name="T9" fmla="*/ 143 h 427"/>
              <a:gd name="T10" fmla="*/ 0 w 462"/>
              <a:gd name="T11" fmla="*/ 240 h 427"/>
              <a:gd name="T12" fmla="*/ 115 w 462"/>
              <a:gd name="T13" fmla="*/ 319 h 427"/>
              <a:gd name="T14" fmla="*/ 231 w 462"/>
              <a:gd name="T15" fmla="*/ 266 h 427"/>
              <a:gd name="T16" fmla="*/ 231 w 462"/>
              <a:gd name="T17" fmla="*/ 249 h 427"/>
              <a:gd name="T18" fmla="*/ 266 w 462"/>
              <a:gd name="T19" fmla="*/ 213 h 427"/>
              <a:gd name="T20" fmla="*/ 302 w 462"/>
              <a:gd name="T21" fmla="*/ 249 h 427"/>
              <a:gd name="T22" fmla="*/ 266 w 462"/>
              <a:gd name="T23" fmla="*/ 284 h 427"/>
              <a:gd name="T24" fmla="*/ 115 w 462"/>
              <a:gd name="T25" fmla="*/ 355 h 427"/>
              <a:gd name="T26" fmla="*/ 115 w 462"/>
              <a:gd name="T27" fmla="*/ 372 h 427"/>
              <a:gd name="T28" fmla="*/ 266 w 462"/>
              <a:gd name="T29" fmla="*/ 426 h 427"/>
              <a:gd name="T30" fmla="*/ 266 w 462"/>
              <a:gd name="T31" fmla="*/ 426 h 427"/>
              <a:gd name="T32" fmla="*/ 408 w 462"/>
              <a:gd name="T33" fmla="*/ 372 h 427"/>
              <a:gd name="T34" fmla="*/ 453 w 462"/>
              <a:gd name="T35" fmla="*/ 80 h 427"/>
              <a:gd name="T36" fmla="*/ 266 w 462"/>
              <a:gd name="T37" fmla="*/ 0 h 427"/>
              <a:gd name="T38" fmla="*/ 36 w 462"/>
              <a:gd name="T39" fmla="*/ 231 h 427"/>
              <a:gd name="T40" fmla="*/ 36 w 462"/>
              <a:gd name="T41" fmla="*/ 231 h 427"/>
              <a:gd name="T42" fmla="*/ 89 w 462"/>
              <a:gd name="T43" fmla="*/ 178 h 427"/>
              <a:gd name="T44" fmla="*/ 106 w 462"/>
              <a:gd name="T45" fmla="*/ 284 h 427"/>
              <a:gd name="T46" fmla="*/ 36 w 462"/>
              <a:gd name="T47" fmla="*/ 231 h 427"/>
              <a:gd name="T48" fmla="*/ 266 w 462"/>
              <a:gd name="T49" fmla="*/ 133 h 427"/>
              <a:gd name="T50" fmla="*/ 266 w 462"/>
              <a:gd name="T51" fmla="*/ 133 h 427"/>
              <a:gd name="T52" fmla="*/ 106 w 462"/>
              <a:gd name="T53" fmla="*/ 80 h 427"/>
              <a:gd name="T54" fmla="*/ 266 w 462"/>
              <a:gd name="T55" fmla="*/ 36 h 427"/>
              <a:gd name="T56" fmla="*/ 416 w 462"/>
              <a:gd name="T57" fmla="*/ 80 h 427"/>
              <a:gd name="T58" fmla="*/ 266 w 462"/>
              <a:gd name="T59" fmla="*/ 133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2" h="427">
                <a:moveTo>
                  <a:pt x="266" y="0"/>
                </a:moveTo>
                <a:lnTo>
                  <a:pt x="266" y="0"/>
                </a:lnTo>
                <a:lnTo>
                  <a:pt x="266" y="0"/>
                </a:lnTo>
                <a:cubicBezTo>
                  <a:pt x="142" y="0"/>
                  <a:pt x="62" y="45"/>
                  <a:pt x="71" y="80"/>
                </a:cubicBezTo>
                <a:cubicBezTo>
                  <a:pt x="71" y="89"/>
                  <a:pt x="71" y="116"/>
                  <a:pt x="80" y="143"/>
                </a:cubicBezTo>
                <a:cubicBezTo>
                  <a:pt x="18" y="169"/>
                  <a:pt x="0" y="205"/>
                  <a:pt x="0" y="240"/>
                </a:cubicBezTo>
                <a:cubicBezTo>
                  <a:pt x="9" y="275"/>
                  <a:pt x="36" y="311"/>
                  <a:pt x="115" y="319"/>
                </a:cubicBezTo>
                <a:cubicBezTo>
                  <a:pt x="151" y="319"/>
                  <a:pt x="204" y="302"/>
                  <a:pt x="231" y="266"/>
                </a:cubicBezTo>
                <a:cubicBezTo>
                  <a:pt x="231" y="258"/>
                  <a:pt x="231" y="249"/>
                  <a:pt x="231" y="249"/>
                </a:cubicBezTo>
                <a:cubicBezTo>
                  <a:pt x="231" y="222"/>
                  <a:pt x="249" y="213"/>
                  <a:pt x="266" y="213"/>
                </a:cubicBezTo>
                <a:cubicBezTo>
                  <a:pt x="284" y="213"/>
                  <a:pt x="302" y="222"/>
                  <a:pt x="302" y="249"/>
                </a:cubicBezTo>
                <a:cubicBezTo>
                  <a:pt x="302" y="266"/>
                  <a:pt x="284" y="284"/>
                  <a:pt x="266" y="284"/>
                </a:cubicBezTo>
                <a:cubicBezTo>
                  <a:pt x="222" y="328"/>
                  <a:pt x="169" y="355"/>
                  <a:pt x="115" y="355"/>
                </a:cubicBezTo>
                <a:cubicBezTo>
                  <a:pt x="115" y="364"/>
                  <a:pt x="115" y="364"/>
                  <a:pt x="115" y="372"/>
                </a:cubicBezTo>
                <a:cubicBezTo>
                  <a:pt x="115" y="381"/>
                  <a:pt x="178" y="426"/>
                  <a:pt x="266" y="426"/>
                </a:cubicBezTo>
                <a:lnTo>
                  <a:pt x="266" y="426"/>
                </a:lnTo>
                <a:cubicBezTo>
                  <a:pt x="355" y="426"/>
                  <a:pt x="408" y="381"/>
                  <a:pt x="408" y="372"/>
                </a:cubicBezTo>
                <a:cubicBezTo>
                  <a:pt x="416" y="355"/>
                  <a:pt x="453" y="116"/>
                  <a:pt x="453" y="80"/>
                </a:cubicBezTo>
                <a:cubicBezTo>
                  <a:pt x="461" y="45"/>
                  <a:pt x="381" y="0"/>
                  <a:pt x="266" y="0"/>
                </a:cubicBezTo>
                <a:close/>
                <a:moveTo>
                  <a:pt x="36" y="231"/>
                </a:moveTo>
                <a:lnTo>
                  <a:pt x="36" y="231"/>
                </a:lnTo>
                <a:cubicBezTo>
                  <a:pt x="36" y="222"/>
                  <a:pt x="53" y="196"/>
                  <a:pt x="89" y="178"/>
                </a:cubicBezTo>
                <a:cubicBezTo>
                  <a:pt x="89" y="213"/>
                  <a:pt x="98" y="249"/>
                  <a:pt x="106" y="284"/>
                </a:cubicBezTo>
                <a:cubicBezTo>
                  <a:pt x="62" y="275"/>
                  <a:pt x="44" y="258"/>
                  <a:pt x="36" y="231"/>
                </a:cubicBezTo>
                <a:close/>
                <a:moveTo>
                  <a:pt x="266" y="133"/>
                </a:moveTo>
                <a:lnTo>
                  <a:pt x="266" y="133"/>
                </a:lnTo>
                <a:cubicBezTo>
                  <a:pt x="178" y="133"/>
                  <a:pt x="106" y="98"/>
                  <a:pt x="106" y="80"/>
                </a:cubicBezTo>
                <a:cubicBezTo>
                  <a:pt x="106" y="71"/>
                  <a:pt x="178" y="36"/>
                  <a:pt x="266" y="36"/>
                </a:cubicBezTo>
                <a:cubicBezTo>
                  <a:pt x="355" y="36"/>
                  <a:pt x="416" y="71"/>
                  <a:pt x="416" y="80"/>
                </a:cubicBezTo>
                <a:cubicBezTo>
                  <a:pt x="416" y="98"/>
                  <a:pt x="355" y="133"/>
                  <a:pt x="266" y="1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80707" y="1754050"/>
            <a:ext cx="340431" cy="362392"/>
          </a:xfrm>
          <a:custGeom>
            <a:avLst/>
            <a:gdLst>
              <a:gd name="T0" fmla="*/ 257 w 409"/>
              <a:gd name="T1" fmla="*/ 408 h 436"/>
              <a:gd name="T2" fmla="*/ 257 w 409"/>
              <a:gd name="T3" fmla="*/ 408 h 436"/>
              <a:gd name="T4" fmla="*/ 275 w 409"/>
              <a:gd name="T5" fmla="*/ 426 h 436"/>
              <a:gd name="T6" fmla="*/ 372 w 409"/>
              <a:gd name="T7" fmla="*/ 435 h 436"/>
              <a:gd name="T8" fmla="*/ 391 w 409"/>
              <a:gd name="T9" fmla="*/ 417 h 436"/>
              <a:gd name="T10" fmla="*/ 391 w 409"/>
              <a:gd name="T11" fmla="*/ 337 h 436"/>
              <a:gd name="T12" fmla="*/ 266 w 409"/>
              <a:gd name="T13" fmla="*/ 328 h 436"/>
              <a:gd name="T14" fmla="*/ 257 w 409"/>
              <a:gd name="T15" fmla="*/ 408 h 436"/>
              <a:gd name="T16" fmla="*/ 18 w 409"/>
              <a:gd name="T17" fmla="*/ 337 h 436"/>
              <a:gd name="T18" fmla="*/ 18 w 409"/>
              <a:gd name="T19" fmla="*/ 337 h 436"/>
              <a:gd name="T20" fmla="*/ 18 w 409"/>
              <a:gd name="T21" fmla="*/ 417 h 436"/>
              <a:gd name="T22" fmla="*/ 35 w 409"/>
              <a:gd name="T23" fmla="*/ 435 h 436"/>
              <a:gd name="T24" fmla="*/ 133 w 409"/>
              <a:gd name="T25" fmla="*/ 426 h 436"/>
              <a:gd name="T26" fmla="*/ 151 w 409"/>
              <a:gd name="T27" fmla="*/ 408 h 436"/>
              <a:gd name="T28" fmla="*/ 142 w 409"/>
              <a:gd name="T29" fmla="*/ 328 h 436"/>
              <a:gd name="T30" fmla="*/ 18 w 409"/>
              <a:gd name="T31" fmla="*/ 337 h 436"/>
              <a:gd name="T32" fmla="*/ 0 w 409"/>
              <a:gd name="T33" fmla="*/ 205 h 436"/>
              <a:gd name="T34" fmla="*/ 0 w 409"/>
              <a:gd name="T35" fmla="*/ 205 h 436"/>
              <a:gd name="T36" fmla="*/ 9 w 409"/>
              <a:gd name="T37" fmla="*/ 293 h 436"/>
              <a:gd name="T38" fmla="*/ 133 w 409"/>
              <a:gd name="T39" fmla="*/ 275 h 436"/>
              <a:gd name="T40" fmla="*/ 133 w 409"/>
              <a:gd name="T41" fmla="*/ 196 h 436"/>
              <a:gd name="T42" fmla="*/ 133 w 409"/>
              <a:gd name="T43" fmla="*/ 187 h 436"/>
              <a:gd name="T44" fmla="*/ 204 w 409"/>
              <a:gd name="T45" fmla="*/ 116 h 436"/>
              <a:gd name="T46" fmla="*/ 275 w 409"/>
              <a:gd name="T47" fmla="*/ 187 h 436"/>
              <a:gd name="T48" fmla="*/ 275 w 409"/>
              <a:gd name="T49" fmla="*/ 196 h 436"/>
              <a:gd name="T50" fmla="*/ 266 w 409"/>
              <a:gd name="T51" fmla="*/ 275 h 436"/>
              <a:gd name="T52" fmla="*/ 399 w 409"/>
              <a:gd name="T53" fmla="*/ 293 h 436"/>
              <a:gd name="T54" fmla="*/ 408 w 409"/>
              <a:gd name="T55" fmla="*/ 205 h 436"/>
              <a:gd name="T56" fmla="*/ 408 w 409"/>
              <a:gd name="T57" fmla="*/ 187 h 436"/>
              <a:gd name="T58" fmla="*/ 204 w 409"/>
              <a:gd name="T59" fmla="*/ 0 h 436"/>
              <a:gd name="T60" fmla="*/ 0 w 409"/>
              <a:gd name="T61" fmla="*/ 187 h 436"/>
              <a:gd name="T62" fmla="*/ 0 w 409"/>
              <a:gd name="T63" fmla="*/ 20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22394" y="4766617"/>
            <a:ext cx="369713" cy="311144"/>
          </a:xfrm>
          <a:custGeom>
            <a:avLst/>
            <a:gdLst>
              <a:gd name="T0" fmla="*/ 434 w 444"/>
              <a:gd name="T1" fmla="*/ 213 h 373"/>
              <a:gd name="T2" fmla="*/ 434 w 444"/>
              <a:gd name="T3" fmla="*/ 213 h 373"/>
              <a:gd name="T4" fmla="*/ 354 w 444"/>
              <a:gd name="T5" fmla="*/ 27 h 373"/>
              <a:gd name="T6" fmla="*/ 319 w 444"/>
              <a:gd name="T7" fmla="*/ 0 h 373"/>
              <a:gd name="T8" fmla="*/ 124 w 444"/>
              <a:gd name="T9" fmla="*/ 0 h 373"/>
              <a:gd name="T10" fmla="*/ 80 w 444"/>
              <a:gd name="T11" fmla="*/ 27 h 373"/>
              <a:gd name="T12" fmla="*/ 9 w 444"/>
              <a:gd name="T13" fmla="*/ 213 h 373"/>
              <a:gd name="T14" fmla="*/ 0 w 444"/>
              <a:gd name="T15" fmla="*/ 257 h 373"/>
              <a:gd name="T16" fmla="*/ 18 w 444"/>
              <a:gd name="T17" fmla="*/ 345 h 373"/>
              <a:gd name="T18" fmla="*/ 45 w 444"/>
              <a:gd name="T19" fmla="*/ 372 h 373"/>
              <a:gd name="T20" fmla="*/ 399 w 444"/>
              <a:gd name="T21" fmla="*/ 372 h 373"/>
              <a:gd name="T22" fmla="*/ 425 w 444"/>
              <a:gd name="T23" fmla="*/ 345 h 373"/>
              <a:gd name="T24" fmla="*/ 443 w 444"/>
              <a:gd name="T25" fmla="*/ 257 h 373"/>
              <a:gd name="T26" fmla="*/ 434 w 444"/>
              <a:gd name="T27" fmla="*/ 213 h 373"/>
              <a:gd name="T28" fmla="*/ 399 w 444"/>
              <a:gd name="T29" fmla="*/ 275 h 373"/>
              <a:gd name="T30" fmla="*/ 399 w 444"/>
              <a:gd name="T31" fmla="*/ 275 h 373"/>
              <a:gd name="T32" fmla="*/ 399 w 444"/>
              <a:gd name="T33" fmla="*/ 310 h 373"/>
              <a:gd name="T34" fmla="*/ 372 w 444"/>
              <a:gd name="T35" fmla="*/ 337 h 373"/>
              <a:gd name="T36" fmla="*/ 71 w 444"/>
              <a:gd name="T37" fmla="*/ 337 h 373"/>
              <a:gd name="T38" fmla="*/ 45 w 444"/>
              <a:gd name="T39" fmla="*/ 310 h 373"/>
              <a:gd name="T40" fmla="*/ 35 w 444"/>
              <a:gd name="T41" fmla="*/ 275 h 373"/>
              <a:gd name="T42" fmla="*/ 62 w 444"/>
              <a:gd name="T43" fmla="*/ 248 h 373"/>
              <a:gd name="T44" fmla="*/ 381 w 444"/>
              <a:gd name="T45" fmla="*/ 248 h 373"/>
              <a:gd name="T46" fmla="*/ 399 w 444"/>
              <a:gd name="T47" fmla="*/ 27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5627" y="4762381"/>
            <a:ext cx="377035" cy="384355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10317" y="3162964"/>
            <a:ext cx="428283" cy="413639"/>
          </a:xfrm>
          <a:custGeom>
            <a:avLst/>
            <a:gdLst>
              <a:gd name="T0" fmla="*/ 79 w 515"/>
              <a:gd name="T1" fmla="*/ 337 h 498"/>
              <a:gd name="T2" fmla="*/ 79 w 515"/>
              <a:gd name="T3" fmla="*/ 337 h 498"/>
              <a:gd name="T4" fmla="*/ 18 w 515"/>
              <a:gd name="T5" fmla="*/ 470 h 498"/>
              <a:gd name="T6" fmla="*/ 169 w 515"/>
              <a:gd name="T7" fmla="*/ 434 h 498"/>
              <a:gd name="T8" fmla="*/ 160 w 515"/>
              <a:gd name="T9" fmla="*/ 346 h 498"/>
              <a:gd name="T10" fmla="*/ 79 w 515"/>
              <a:gd name="T11" fmla="*/ 337 h 498"/>
              <a:gd name="T12" fmla="*/ 496 w 515"/>
              <a:gd name="T13" fmla="*/ 18 h 498"/>
              <a:gd name="T14" fmla="*/ 496 w 515"/>
              <a:gd name="T15" fmla="*/ 18 h 498"/>
              <a:gd name="T16" fmla="*/ 195 w 515"/>
              <a:gd name="T17" fmla="*/ 231 h 498"/>
              <a:gd name="T18" fmla="*/ 141 w 515"/>
              <a:gd name="T19" fmla="*/ 293 h 498"/>
              <a:gd name="T20" fmla="*/ 150 w 515"/>
              <a:gd name="T21" fmla="*/ 301 h 498"/>
              <a:gd name="T22" fmla="*/ 186 w 515"/>
              <a:gd name="T23" fmla="*/ 328 h 498"/>
              <a:gd name="T24" fmla="*/ 204 w 515"/>
              <a:gd name="T25" fmla="*/ 354 h 498"/>
              <a:gd name="T26" fmla="*/ 213 w 515"/>
              <a:gd name="T27" fmla="*/ 363 h 498"/>
              <a:gd name="T28" fmla="*/ 275 w 515"/>
              <a:gd name="T29" fmla="*/ 310 h 498"/>
              <a:gd name="T30" fmla="*/ 496 w 515"/>
              <a:gd name="T31" fmla="*/ 1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11084" y="1763185"/>
            <a:ext cx="278200" cy="340429"/>
          </a:xfrm>
          <a:custGeom>
            <a:avLst/>
            <a:gdLst>
              <a:gd name="T0" fmla="*/ 168 w 337"/>
              <a:gd name="T1" fmla="*/ 0 h 409"/>
              <a:gd name="T2" fmla="*/ 168 w 337"/>
              <a:gd name="T3" fmla="*/ 0 h 409"/>
              <a:gd name="T4" fmla="*/ 0 w 337"/>
              <a:gd name="T5" fmla="*/ 62 h 409"/>
              <a:gd name="T6" fmla="*/ 35 w 337"/>
              <a:gd name="T7" fmla="*/ 363 h 409"/>
              <a:gd name="T8" fmla="*/ 168 w 337"/>
              <a:gd name="T9" fmla="*/ 408 h 409"/>
              <a:gd name="T10" fmla="*/ 301 w 337"/>
              <a:gd name="T11" fmla="*/ 363 h 409"/>
              <a:gd name="T12" fmla="*/ 336 w 337"/>
              <a:gd name="T13" fmla="*/ 62 h 409"/>
              <a:gd name="T14" fmla="*/ 168 w 337"/>
              <a:gd name="T15" fmla="*/ 0 h 409"/>
              <a:gd name="T16" fmla="*/ 168 w 337"/>
              <a:gd name="T17" fmla="*/ 107 h 409"/>
              <a:gd name="T18" fmla="*/ 168 w 337"/>
              <a:gd name="T19" fmla="*/ 107 h 409"/>
              <a:gd name="T20" fmla="*/ 35 w 337"/>
              <a:gd name="T21" fmla="*/ 71 h 409"/>
              <a:gd name="T22" fmla="*/ 168 w 337"/>
              <a:gd name="T23" fmla="*/ 36 h 409"/>
              <a:gd name="T24" fmla="*/ 301 w 337"/>
              <a:gd name="T25" fmla="*/ 71 h 409"/>
              <a:gd name="T26" fmla="*/ 168 w 337"/>
              <a:gd name="T27" fmla="*/ 107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7" h="409">
                <a:moveTo>
                  <a:pt x="168" y="0"/>
                </a:moveTo>
                <a:lnTo>
                  <a:pt x="168" y="0"/>
                </a:lnTo>
                <a:cubicBezTo>
                  <a:pt x="62" y="0"/>
                  <a:pt x="0" y="36"/>
                  <a:pt x="0" y="62"/>
                </a:cubicBezTo>
                <a:cubicBezTo>
                  <a:pt x="35" y="363"/>
                  <a:pt x="35" y="363"/>
                  <a:pt x="35" y="363"/>
                </a:cubicBezTo>
                <a:cubicBezTo>
                  <a:pt x="35" y="372"/>
                  <a:pt x="88" y="408"/>
                  <a:pt x="168" y="408"/>
                </a:cubicBezTo>
                <a:cubicBezTo>
                  <a:pt x="248" y="408"/>
                  <a:pt x="301" y="372"/>
                  <a:pt x="301" y="363"/>
                </a:cubicBezTo>
                <a:cubicBezTo>
                  <a:pt x="336" y="62"/>
                  <a:pt x="336" y="62"/>
                  <a:pt x="336" y="62"/>
                </a:cubicBezTo>
                <a:cubicBezTo>
                  <a:pt x="336" y="36"/>
                  <a:pt x="274" y="0"/>
                  <a:pt x="168" y="0"/>
                </a:cubicBezTo>
                <a:close/>
                <a:moveTo>
                  <a:pt x="168" y="107"/>
                </a:moveTo>
                <a:lnTo>
                  <a:pt x="168" y="107"/>
                </a:lnTo>
                <a:cubicBezTo>
                  <a:pt x="88" y="107"/>
                  <a:pt x="35" y="80"/>
                  <a:pt x="35" y="71"/>
                </a:cubicBezTo>
                <a:cubicBezTo>
                  <a:pt x="35" y="62"/>
                  <a:pt x="88" y="36"/>
                  <a:pt x="168" y="36"/>
                </a:cubicBezTo>
                <a:cubicBezTo>
                  <a:pt x="248" y="36"/>
                  <a:pt x="301" y="62"/>
                  <a:pt x="301" y="71"/>
                </a:cubicBezTo>
                <a:cubicBezTo>
                  <a:pt x="301" y="80"/>
                  <a:pt x="248" y="107"/>
                  <a:pt x="168" y="1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02803" y="2920990"/>
            <a:ext cx="889476" cy="946852"/>
          </a:xfrm>
          <a:custGeom>
            <a:avLst/>
            <a:gdLst>
              <a:gd name="T0" fmla="*/ 257 w 409"/>
              <a:gd name="T1" fmla="*/ 408 h 436"/>
              <a:gd name="T2" fmla="*/ 257 w 409"/>
              <a:gd name="T3" fmla="*/ 408 h 436"/>
              <a:gd name="T4" fmla="*/ 275 w 409"/>
              <a:gd name="T5" fmla="*/ 426 h 436"/>
              <a:gd name="T6" fmla="*/ 372 w 409"/>
              <a:gd name="T7" fmla="*/ 435 h 436"/>
              <a:gd name="T8" fmla="*/ 391 w 409"/>
              <a:gd name="T9" fmla="*/ 417 h 436"/>
              <a:gd name="T10" fmla="*/ 391 w 409"/>
              <a:gd name="T11" fmla="*/ 337 h 436"/>
              <a:gd name="T12" fmla="*/ 266 w 409"/>
              <a:gd name="T13" fmla="*/ 328 h 436"/>
              <a:gd name="T14" fmla="*/ 257 w 409"/>
              <a:gd name="T15" fmla="*/ 408 h 436"/>
              <a:gd name="T16" fmla="*/ 18 w 409"/>
              <a:gd name="T17" fmla="*/ 337 h 436"/>
              <a:gd name="T18" fmla="*/ 18 w 409"/>
              <a:gd name="T19" fmla="*/ 337 h 436"/>
              <a:gd name="T20" fmla="*/ 18 w 409"/>
              <a:gd name="T21" fmla="*/ 417 h 436"/>
              <a:gd name="T22" fmla="*/ 35 w 409"/>
              <a:gd name="T23" fmla="*/ 435 h 436"/>
              <a:gd name="T24" fmla="*/ 133 w 409"/>
              <a:gd name="T25" fmla="*/ 426 h 436"/>
              <a:gd name="T26" fmla="*/ 151 w 409"/>
              <a:gd name="T27" fmla="*/ 408 h 436"/>
              <a:gd name="T28" fmla="*/ 142 w 409"/>
              <a:gd name="T29" fmla="*/ 328 h 436"/>
              <a:gd name="T30" fmla="*/ 18 w 409"/>
              <a:gd name="T31" fmla="*/ 337 h 436"/>
              <a:gd name="T32" fmla="*/ 0 w 409"/>
              <a:gd name="T33" fmla="*/ 205 h 436"/>
              <a:gd name="T34" fmla="*/ 0 w 409"/>
              <a:gd name="T35" fmla="*/ 205 h 436"/>
              <a:gd name="T36" fmla="*/ 9 w 409"/>
              <a:gd name="T37" fmla="*/ 293 h 436"/>
              <a:gd name="T38" fmla="*/ 133 w 409"/>
              <a:gd name="T39" fmla="*/ 275 h 436"/>
              <a:gd name="T40" fmla="*/ 133 w 409"/>
              <a:gd name="T41" fmla="*/ 196 h 436"/>
              <a:gd name="T42" fmla="*/ 133 w 409"/>
              <a:gd name="T43" fmla="*/ 187 h 436"/>
              <a:gd name="T44" fmla="*/ 204 w 409"/>
              <a:gd name="T45" fmla="*/ 116 h 436"/>
              <a:gd name="T46" fmla="*/ 275 w 409"/>
              <a:gd name="T47" fmla="*/ 187 h 436"/>
              <a:gd name="T48" fmla="*/ 275 w 409"/>
              <a:gd name="T49" fmla="*/ 196 h 436"/>
              <a:gd name="T50" fmla="*/ 266 w 409"/>
              <a:gd name="T51" fmla="*/ 275 h 436"/>
              <a:gd name="T52" fmla="*/ 399 w 409"/>
              <a:gd name="T53" fmla="*/ 293 h 436"/>
              <a:gd name="T54" fmla="*/ 408 w 409"/>
              <a:gd name="T55" fmla="*/ 205 h 436"/>
              <a:gd name="T56" fmla="*/ 408 w 409"/>
              <a:gd name="T57" fmla="*/ 187 h 436"/>
              <a:gd name="T58" fmla="*/ 204 w 409"/>
              <a:gd name="T59" fmla="*/ 0 h 436"/>
              <a:gd name="T60" fmla="*/ 0 w 409"/>
              <a:gd name="T61" fmla="*/ 187 h 436"/>
              <a:gd name="T62" fmla="*/ 0 w 409"/>
              <a:gd name="T63" fmla="*/ 20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616339" y="3051090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281561" y="3373091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9134739" y="3051090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799961" y="3373091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432738" y="4411673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097960" y="473367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28339" y="4411673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193561" y="473367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432738" y="1525023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097960" y="184702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550159" y="1525023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215381" y="184702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grpSp>
        <p:nvGrpSpPr>
          <p:cNvPr id="29" name="Group 28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30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991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37" y="1118385"/>
            <a:ext cx="4724809" cy="532226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-3048917" y="1988805"/>
            <a:ext cx="253485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rgbClr val="16273B"/>
                </a:solidFill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4</a:t>
            </a:r>
            <a:endParaRPr lang="zh-CN" altLang="en-US" sz="19900" dirty="0">
              <a:solidFill>
                <a:srgbClr val="16273B"/>
              </a:solidFill>
              <a:latin typeface="MStiffHeiHK-UltraBold" panose="00000900000000000000" pitchFamily="50" charset="-120"/>
              <a:ea typeface="MStiffHeiHK-UltraBold" panose="00000900000000000000" pitchFamily="50" charset="-120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3677534" y="2539244"/>
            <a:ext cx="5683170" cy="0"/>
          </a:xfrm>
          <a:prstGeom prst="line">
            <a:avLst/>
          </a:prstGeom>
          <a:ln w="12700"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3677534" y="4454546"/>
            <a:ext cx="5706319" cy="0"/>
          </a:xfrm>
          <a:prstGeom prst="line">
            <a:avLst/>
          </a:prstGeom>
          <a:ln w="12700"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11807" y="2880005"/>
            <a:ext cx="57919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6000" b="1" dirty="0">
                <a:solidFill>
                  <a:srgbClr val="162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035248" y="3953543"/>
            <a:ext cx="178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小标题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597831" y="3953543"/>
            <a:ext cx="178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小标题</a:t>
            </a: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4684532" y="3895667"/>
            <a:ext cx="3970116" cy="0"/>
          </a:xfrm>
          <a:prstGeom prst="line">
            <a:avLst/>
          </a:prstGeom>
          <a:ln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09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703683" y="2559324"/>
            <a:ext cx="2230017" cy="2836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980992" y="2559324"/>
            <a:ext cx="2230017" cy="28365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204269" y="2559324"/>
            <a:ext cx="2230017" cy="2836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1649652" y="3699714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2121432" y="4096568"/>
            <a:ext cx="1394520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4872929" y="3699714"/>
            <a:ext cx="2338080" cy="1689516"/>
            <a:chOff x="1231754" y="3794236"/>
            <a:chExt cx="2338080" cy="1689516"/>
          </a:xfrm>
        </p:grpSpPr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1231754" y="3794236"/>
              <a:ext cx="2338080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1703534" y="4191090"/>
              <a:ext cx="1394520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8150237" y="3699714"/>
            <a:ext cx="2338080" cy="1689516"/>
            <a:chOff x="1231754" y="3794236"/>
            <a:chExt cx="2338080" cy="1689516"/>
          </a:xfrm>
        </p:grpSpPr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1231754" y="3794236"/>
              <a:ext cx="2338080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703534" y="4191090"/>
              <a:ext cx="1394520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26210" t="12875" r="16973" b="12874"/>
          <a:stretch>
            <a:fillRect/>
          </a:stretch>
        </p:blipFill>
        <p:spPr>
          <a:xfrm>
            <a:off x="1843643" y="1462170"/>
            <a:ext cx="1950098" cy="1950098"/>
          </a:xfrm>
          <a:custGeom>
            <a:avLst/>
            <a:gdLst>
              <a:gd name="connsiteX0" fmla="*/ 975049 w 1950098"/>
              <a:gd name="connsiteY0" fmla="*/ 0 h 1950098"/>
              <a:gd name="connsiteX1" fmla="*/ 1950098 w 1950098"/>
              <a:gd name="connsiteY1" fmla="*/ 975049 h 1950098"/>
              <a:gd name="connsiteX2" fmla="*/ 975049 w 1950098"/>
              <a:gd name="connsiteY2" fmla="*/ 1950098 h 1950098"/>
              <a:gd name="connsiteX3" fmla="*/ 0 w 1950098"/>
              <a:gd name="connsiteY3" fmla="*/ 975049 h 1950098"/>
              <a:gd name="connsiteX4" fmla="*/ 975049 w 1950098"/>
              <a:gd name="connsiteY4" fmla="*/ 0 h 195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098" h="1950098">
                <a:moveTo>
                  <a:pt x="975049" y="0"/>
                </a:moveTo>
                <a:cubicBezTo>
                  <a:pt x="1513554" y="0"/>
                  <a:pt x="1950098" y="436544"/>
                  <a:pt x="1950098" y="975049"/>
                </a:cubicBezTo>
                <a:cubicBezTo>
                  <a:pt x="1950098" y="1513554"/>
                  <a:pt x="1513554" y="1950098"/>
                  <a:pt x="975049" y="1950098"/>
                </a:cubicBezTo>
                <a:cubicBezTo>
                  <a:pt x="436544" y="1950098"/>
                  <a:pt x="0" y="1513554"/>
                  <a:pt x="0" y="975049"/>
                </a:cubicBezTo>
                <a:cubicBezTo>
                  <a:pt x="0" y="436544"/>
                  <a:pt x="436544" y="0"/>
                  <a:pt x="975049" y="0"/>
                </a:cubicBezTo>
                <a:close/>
              </a:path>
            </a:pathLst>
          </a:cu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17460" t="7339" r="27906" b="18514"/>
          <a:stretch>
            <a:fillRect/>
          </a:stretch>
        </p:blipFill>
        <p:spPr>
          <a:xfrm>
            <a:off x="8344229" y="1462170"/>
            <a:ext cx="1950098" cy="1950098"/>
          </a:xfrm>
          <a:custGeom>
            <a:avLst/>
            <a:gdLst>
              <a:gd name="connsiteX0" fmla="*/ 975049 w 1950098"/>
              <a:gd name="connsiteY0" fmla="*/ 0 h 1950098"/>
              <a:gd name="connsiteX1" fmla="*/ 1950098 w 1950098"/>
              <a:gd name="connsiteY1" fmla="*/ 975049 h 1950098"/>
              <a:gd name="connsiteX2" fmla="*/ 975049 w 1950098"/>
              <a:gd name="connsiteY2" fmla="*/ 1950098 h 1950098"/>
              <a:gd name="connsiteX3" fmla="*/ 0 w 1950098"/>
              <a:gd name="connsiteY3" fmla="*/ 975049 h 1950098"/>
              <a:gd name="connsiteX4" fmla="*/ 975049 w 1950098"/>
              <a:gd name="connsiteY4" fmla="*/ 0 h 195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098" h="1950098">
                <a:moveTo>
                  <a:pt x="975049" y="0"/>
                </a:moveTo>
                <a:cubicBezTo>
                  <a:pt x="1513554" y="0"/>
                  <a:pt x="1950098" y="436544"/>
                  <a:pt x="1950098" y="975049"/>
                </a:cubicBezTo>
                <a:cubicBezTo>
                  <a:pt x="1950098" y="1513554"/>
                  <a:pt x="1513554" y="1950098"/>
                  <a:pt x="975049" y="1950098"/>
                </a:cubicBezTo>
                <a:cubicBezTo>
                  <a:pt x="436544" y="1950098"/>
                  <a:pt x="0" y="1513554"/>
                  <a:pt x="0" y="975049"/>
                </a:cubicBezTo>
                <a:cubicBezTo>
                  <a:pt x="0" y="436544"/>
                  <a:pt x="436544" y="0"/>
                  <a:pt x="975049" y="0"/>
                </a:cubicBezTo>
                <a:close/>
              </a:path>
            </a:pathLst>
          </a:custGeom>
        </p:spPr>
      </p:pic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rcRect l="32823" t="13107" r="15124"/>
          <a:stretch>
            <a:fillRect/>
          </a:stretch>
        </p:blipFill>
        <p:spPr>
          <a:xfrm>
            <a:off x="5120952" y="1462170"/>
            <a:ext cx="1950098" cy="1905676"/>
          </a:xfrm>
          <a:custGeom>
            <a:avLst/>
            <a:gdLst>
              <a:gd name="connsiteX0" fmla="*/ 975049 w 1950098"/>
              <a:gd name="connsiteY0" fmla="*/ 0 h 1905676"/>
              <a:gd name="connsiteX1" fmla="*/ 1950098 w 1950098"/>
              <a:gd name="connsiteY1" fmla="*/ 975049 h 1905676"/>
              <a:gd name="connsiteX2" fmla="*/ 1354582 w 1950098"/>
              <a:gd name="connsiteY2" fmla="*/ 1873474 h 1905676"/>
              <a:gd name="connsiteX3" fmla="*/ 1266600 w 1950098"/>
              <a:gd name="connsiteY3" fmla="*/ 1905676 h 1905676"/>
              <a:gd name="connsiteX4" fmla="*/ 683499 w 1950098"/>
              <a:gd name="connsiteY4" fmla="*/ 1905676 h 1905676"/>
              <a:gd name="connsiteX5" fmla="*/ 595516 w 1950098"/>
              <a:gd name="connsiteY5" fmla="*/ 1873474 h 1905676"/>
              <a:gd name="connsiteX6" fmla="*/ 0 w 1950098"/>
              <a:gd name="connsiteY6" fmla="*/ 975049 h 1905676"/>
              <a:gd name="connsiteX7" fmla="*/ 975049 w 1950098"/>
              <a:gd name="connsiteY7" fmla="*/ 0 h 190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0098" h="1905676">
                <a:moveTo>
                  <a:pt x="975049" y="0"/>
                </a:moveTo>
                <a:cubicBezTo>
                  <a:pt x="1513554" y="0"/>
                  <a:pt x="1950098" y="436544"/>
                  <a:pt x="1950098" y="975049"/>
                </a:cubicBezTo>
                <a:cubicBezTo>
                  <a:pt x="1950098" y="1378928"/>
                  <a:pt x="1704542" y="1725454"/>
                  <a:pt x="1354582" y="1873474"/>
                </a:cubicBezTo>
                <a:lnTo>
                  <a:pt x="1266600" y="1905676"/>
                </a:lnTo>
                <a:lnTo>
                  <a:pt x="683499" y="1905676"/>
                </a:lnTo>
                <a:lnTo>
                  <a:pt x="595516" y="1873474"/>
                </a:lnTo>
                <a:cubicBezTo>
                  <a:pt x="245556" y="1725454"/>
                  <a:pt x="0" y="1378928"/>
                  <a:pt x="0" y="975049"/>
                </a:cubicBezTo>
                <a:cubicBezTo>
                  <a:pt x="0" y="436544"/>
                  <a:pt x="436544" y="0"/>
                  <a:pt x="975049" y="0"/>
                </a:cubicBezTo>
                <a:close/>
              </a:path>
            </a:pathLst>
          </a:custGeom>
        </p:spPr>
      </p:pic>
      <p:sp>
        <p:nvSpPr>
          <p:cNvPr id="17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grpSp>
        <p:nvGrpSpPr>
          <p:cNvPr id="18" name="Group 17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671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b="21596"/>
          <a:stretch>
            <a:fillRect/>
          </a:stretch>
        </p:blipFill>
        <p:spPr>
          <a:xfrm>
            <a:off x="5624804" y="3394010"/>
            <a:ext cx="3792894" cy="2066730"/>
          </a:xfrm>
          <a:custGeom>
            <a:avLst/>
            <a:gdLst>
              <a:gd name="connsiteX0" fmla="*/ 0 w 3792894"/>
              <a:gd name="connsiteY0" fmla="*/ 0 h 2066730"/>
              <a:gd name="connsiteX1" fmla="*/ 3792894 w 3792894"/>
              <a:gd name="connsiteY1" fmla="*/ 0 h 2066730"/>
              <a:gd name="connsiteX2" fmla="*/ 3792894 w 3792894"/>
              <a:gd name="connsiteY2" fmla="*/ 2066730 h 2066730"/>
              <a:gd name="connsiteX3" fmla="*/ 0 w 3792894"/>
              <a:gd name="connsiteY3" fmla="*/ 2066730 h 206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2894" h="2066730">
                <a:moveTo>
                  <a:pt x="0" y="0"/>
                </a:moveTo>
                <a:lnTo>
                  <a:pt x="3792894" y="0"/>
                </a:lnTo>
                <a:lnTo>
                  <a:pt x="3792894" y="2066730"/>
                </a:lnTo>
                <a:lnTo>
                  <a:pt x="0" y="2066730"/>
                </a:lnTo>
                <a:close/>
              </a:path>
            </a:pathLst>
          </a:cu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6461" t="5280" r="6461" b="5280"/>
          <a:stretch>
            <a:fillRect/>
          </a:stretch>
        </p:blipFill>
        <p:spPr>
          <a:xfrm>
            <a:off x="2774302" y="1362270"/>
            <a:ext cx="3792895" cy="2066730"/>
          </a:xfrm>
          <a:custGeom>
            <a:avLst/>
            <a:gdLst>
              <a:gd name="connsiteX0" fmla="*/ 0 w 3792895"/>
              <a:gd name="connsiteY0" fmla="*/ 0 h 2066730"/>
              <a:gd name="connsiteX1" fmla="*/ 3792895 w 3792895"/>
              <a:gd name="connsiteY1" fmla="*/ 0 h 2066730"/>
              <a:gd name="connsiteX2" fmla="*/ 3792895 w 3792895"/>
              <a:gd name="connsiteY2" fmla="*/ 2066730 h 2066730"/>
              <a:gd name="connsiteX3" fmla="*/ 0 w 3792895"/>
              <a:gd name="connsiteY3" fmla="*/ 2066730 h 206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2895" h="2066730">
                <a:moveTo>
                  <a:pt x="0" y="0"/>
                </a:moveTo>
                <a:lnTo>
                  <a:pt x="3792895" y="0"/>
                </a:lnTo>
                <a:lnTo>
                  <a:pt x="3792895" y="2066730"/>
                </a:lnTo>
                <a:lnTo>
                  <a:pt x="0" y="2066730"/>
                </a:lnTo>
                <a:close/>
              </a:path>
            </a:pathLst>
          </a:custGeom>
        </p:spPr>
      </p:pic>
      <p:sp>
        <p:nvSpPr>
          <p:cNvPr id="11" name="出自【趣你的PPT】(微信:qunideppt)：最优质的PPT资源库"/>
          <p:cNvSpPr/>
          <p:nvPr/>
        </p:nvSpPr>
        <p:spPr>
          <a:xfrm rot="16200000" flipH="1">
            <a:off x="3166188" y="3011457"/>
            <a:ext cx="2066731" cy="2850502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5400000">
            <a:off x="6959082" y="970382"/>
            <a:ext cx="2066731" cy="2850502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825448" y="1969763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6825448" y="229176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3622801" y="4018999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2953244" y="4341000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grpSp>
        <p:nvGrpSpPr>
          <p:cNvPr id="18" name="Group 17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217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25072" t="6592" r="17820" b="2947"/>
          <a:stretch>
            <a:fillRect/>
          </a:stretch>
        </p:blipFill>
        <p:spPr>
          <a:xfrm>
            <a:off x="7870376" y="3522307"/>
            <a:ext cx="2388637" cy="2304662"/>
          </a:xfrm>
          <a:custGeom>
            <a:avLst/>
            <a:gdLst>
              <a:gd name="connsiteX0" fmla="*/ 0 w 2388637"/>
              <a:gd name="connsiteY0" fmla="*/ 0 h 2304662"/>
              <a:gd name="connsiteX1" fmla="*/ 2388637 w 2388637"/>
              <a:gd name="connsiteY1" fmla="*/ 576165 h 2304662"/>
              <a:gd name="connsiteX2" fmla="*/ 2388637 w 2388637"/>
              <a:gd name="connsiteY2" fmla="*/ 1728496 h 2304662"/>
              <a:gd name="connsiteX3" fmla="*/ 0 w 2388637"/>
              <a:gd name="connsiteY3" fmla="*/ 2304662 h 23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637" h="2304662">
                <a:moveTo>
                  <a:pt x="0" y="0"/>
                </a:moveTo>
                <a:lnTo>
                  <a:pt x="2388637" y="576165"/>
                </a:lnTo>
                <a:lnTo>
                  <a:pt x="2388637" y="1728496"/>
                </a:lnTo>
                <a:lnTo>
                  <a:pt x="0" y="2304662"/>
                </a:lnTo>
                <a:close/>
              </a:path>
            </a:pathLst>
          </a:custGeom>
        </p:spPr>
      </p:pic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12638" r="29120" b="3613"/>
          <a:stretch>
            <a:fillRect/>
          </a:stretch>
        </p:blipFill>
        <p:spPr>
          <a:xfrm>
            <a:off x="2365313" y="1049695"/>
            <a:ext cx="2388637" cy="2304662"/>
          </a:xfrm>
          <a:custGeom>
            <a:avLst/>
            <a:gdLst>
              <a:gd name="connsiteX0" fmla="*/ 2388637 w 2388637"/>
              <a:gd name="connsiteY0" fmla="*/ 0 h 2304662"/>
              <a:gd name="connsiteX1" fmla="*/ 2388637 w 2388637"/>
              <a:gd name="connsiteY1" fmla="*/ 2304662 h 2304662"/>
              <a:gd name="connsiteX2" fmla="*/ 0 w 2388637"/>
              <a:gd name="connsiteY2" fmla="*/ 1728496 h 2304662"/>
              <a:gd name="connsiteX3" fmla="*/ 0 w 2388637"/>
              <a:gd name="connsiteY3" fmla="*/ 576165 h 23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637" h="2304662">
                <a:moveTo>
                  <a:pt x="2388637" y="0"/>
                </a:moveTo>
                <a:lnTo>
                  <a:pt x="2388637" y="2304662"/>
                </a:lnTo>
                <a:lnTo>
                  <a:pt x="0" y="1728496"/>
                </a:lnTo>
                <a:lnTo>
                  <a:pt x="0" y="576165"/>
                </a:lnTo>
                <a:close/>
              </a:path>
            </a:pathLst>
          </a:custGeom>
        </p:spPr>
      </p:pic>
      <p:sp>
        <p:nvSpPr>
          <p:cNvPr id="19" name="出自【趣你的PPT】(微信:qunideppt)：最优质的PPT资源库"/>
          <p:cNvSpPr/>
          <p:nvPr/>
        </p:nvSpPr>
        <p:spPr>
          <a:xfrm rot="16200000" flipV="1">
            <a:off x="4795936" y="1007707"/>
            <a:ext cx="2304662" cy="2388637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16200000">
            <a:off x="5523724" y="3480319"/>
            <a:ext cx="2304662" cy="2388637"/>
          </a:xfrm>
          <a:prstGeom prst="trapezoi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685797" y="4116087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018068" y="4546851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4779228" y="1480183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111499" y="1910947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grpSp>
        <p:nvGrpSpPr>
          <p:cNvPr id="26" name="Group 25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27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6202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889" y="1190978"/>
            <a:ext cx="3892084" cy="2171967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1357184" y="1190978"/>
            <a:ext cx="3458818" cy="21669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2656810" y="1847194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1919594" y="2177267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9"/>
          <a:stretch/>
        </p:blipFill>
        <p:spPr>
          <a:xfrm>
            <a:off x="3812149" y="3357880"/>
            <a:ext cx="3888970" cy="219654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7701119" y="3357880"/>
            <a:ext cx="3458818" cy="2196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8263529" y="4043742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8263529" y="4373815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grpSp>
        <p:nvGrpSpPr>
          <p:cNvPr id="11" name="Group 10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12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769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10107" cy="6858000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8067040" y="0"/>
            <a:ext cx="4140200" cy="6858000"/>
          </a:xfrm>
          <a:custGeom>
            <a:avLst/>
            <a:gdLst>
              <a:gd name="connsiteX0" fmla="*/ 0 w 4124960"/>
              <a:gd name="connsiteY0" fmla="*/ 6858000 h 6858000"/>
              <a:gd name="connsiteX1" fmla="*/ 1031240 w 4124960"/>
              <a:gd name="connsiteY1" fmla="*/ 0 h 6858000"/>
              <a:gd name="connsiteX2" fmla="*/ 3093720 w 4124960"/>
              <a:gd name="connsiteY2" fmla="*/ 0 h 6858000"/>
              <a:gd name="connsiteX3" fmla="*/ 4124960 w 4124960"/>
              <a:gd name="connsiteY3" fmla="*/ 6858000 h 6858000"/>
              <a:gd name="connsiteX4" fmla="*/ 0 w 4124960"/>
              <a:gd name="connsiteY4" fmla="*/ 6858000 h 6858000"/>
              <a:gd name="connsiteX0" fmla="*/ 0 w 4140200"/>
              <a:gd name="connsiteY0" fmla="*/ 6858000 h 6858000"/>
              <a:gd name="connsiteX1" fmla="*/ 1031240 w 4140200"/>
              <a:gd name="connsiteY1" fmla="*/ 0 h 6858000"/>
              <a:gd name="connsiteX2" fmla="*/ 4140200 w 4140200"/>
              <a:gd name="connsiteY2" fmla="*/ 0 h 6858000"/>
              <a:gd name="connsiteX3" fmla="*/ 4124960 w 4140200"/>
              <a:gd name="connsiteY3" fmla="*/ 6858000 h 6858000"/>
              <a:gd name="connsiteX4" fmla="*/ 0 w 41402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200" h="6858000">
                <a:moveTo>
                  <a:pt x="0" y="6858000"/>
                </a:moveTo>
                <a:lnTo>
                  <a:pt x="1031240" y="0"/>
                </a:lnTo>
                <a:lnTo>
                  <a:pt x="4140200" y="0"/>
                </a:lnTo>
                <a:lnTo>
                  <a:pt x="4124960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9125616" y="3032227"/>
            <a:ext cx="2551368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9125616" y="2533111"/>
            <a:ext cx="255136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0845131">
            <a:off x="7406640" y="1188718"/>
            <a:ext cx="1873910" cy="1615440"/>
          </a:xfrm>
          <a:prstGeom prst="hexagon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433992" y="4609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grpSp>
        <p:nvGrpSpPr>
          <p:cNvPr id="10" name="Group 9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11594526" y="234752"/>
            <a:ext cx="357136" cy="380343"/>
            <a:chOff x="7873090" y="2127215"/>
            <a:chExt cx="376447" cy="400909"/>
          </a:xfrm>
          <a:solidFill>
            <a:schemeClr val="bg1"/>
          </a:solidFill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42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76" y="1994687"/>
            <a:ext cx="7291448" cy="1926503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3003680" y="6858000"/>
            <a:ext cx="63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latin typeface="方正华隶_GBK" panose="03000509000000000000" pitchFamily="65" charset="-122"/>
                <a:ea typeface="方正华隶_GBK" panose="03000509000000000000" pitchFamily="65" charset="-122"/>
              </a:rPr>
              <a:t>感謝一路相伴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4785049" y="1611705"/>
            <a:ext cx="262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/>
              <a:t>2017</a:t>
            </a:r>
            <a:endParaRPr lang="zh-CN" altLang="en-US" sz="5400" b="1" dirty="0"/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3003680" y="3293706"/>
            <a:ext cx="6184641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 txBox="1"/>
          <p:nvPr/>
        </p:nvSpPr>
        <p:spPr>
          <a:xfrm>
            <a:off x="3003680" y="3342758"/>
            <a:ext cx="61846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262626"/>
                </a:solidFill>
                <a:latin typeface="+mn-ea"/>
              </a:rPr>
              <a:t>Power Point Template of Graduation Thesis 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444240" y="3676805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262626"/>
                </a:solidFill>
              </a:rPr>
              <a:t>该原创</a:t>
            </a:r>
            <a:r>
              <a:rPr lang="en-US" altLang="zh-CN" dirty="0">
                <a:solidFill>
                  <a:srgbClr val="262626"/>
                </a:solidFill>
              </a:rPr>
              <a:t>PPT</a:t>
            </a:r>
            <a:r>
              <a:rPr lang="zh-CN" altLang="en-US" dirty="0">
                <a:solidFill>
                  <a:srgbClr val="262626"/>
                </a:solidFill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</a:rPr>
              <a:t>PPT</a:t>
            </a:r>
            <a:r>
              <a:rPr lang="zh-CN" altLang="en-US" dirty="0">
                <a:solidFill>
                  <a:srgbClr val="262626"/>
                </a:solidFill>
              </a:rPr>
              <a:t>。</a:t>
            </a: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8833758" y="3861471"/>
            <a:ext cx="2635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3180651" y="3861471"/>
            <a:ext cx="2635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 txBox="1"/>
          <p:nvPr/>
        </p:nvSpPr>
        <p:spPr>
          <a:xfrm>
            <a:off x="3861322" y="4045093"/>
            <a:ext cx="222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答辩人：趣你的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312470" y="4045093"/>
            <a:ext cx="22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指导师：趣你的</a:t>
            </a:r>
            <a:r>
              <a:rPr lang="en-US" altLang="zh-CN" dirty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486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DBB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 txBox="1"/>
          <p:nvPr/>
        </p:nvSpPr>
        <p:spPr>
          <a:xfrm>
            <a:off x="4507878" y="81280"/>
            <a:ext cx="317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latin typeface="方正华隶_GBK" panose="03000509000000000000" pitchFamily="65" charset="-122"/>
                <a:ea typeface="方正华隶_GBK" panose="03000509000000000000" pitchFamily="65" charset="-122"/>
              </a:rPr>
              <a:t>赠送可编辑图标</a:t>
            </a:r>
          </a:p>
        </p:txBody>
      </p: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818745" y="746760"/>
            <a:ext cx="10469972" cy="596892"/>
            <a:chOff x="818745" y="746760"/>
            <a:chExt cx="10469972" cy="596892"/>
          </a:xfrm>
        </p:grpSpPr>
        <p:sp>
          <p:nvSpPr>
            <p:cNvPr id="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8745" y="818489"/>
              <a:ext cx="432941" cy="473929"/>
            </a:xfrm>
            <a:custGeom>
              <a:avLst/>
              <a:gdLst>
                <a:gd name="T0" fmla="*/ 65 w 128"/>
                <a:gd name="T1" fmla="*/ 0 h 140"/>
                <a:gd name="T2" fmla="*/ 52 w 128"/>
                <a:gd name="T3" fmla="*/ 12 h 140"/>
                <a:gd name="T4" fmla="*/ 65 w 128"/>
                <a:gd name="T5" fmla="*/ 25 h 140"/>
                <a:gd name="T6" fmla="*/ 77 w 128"/>
                <a:gd name="T7" fmla="*/ 12 h 140"/>
                <a:gd name="T8" fmla="*/ 65 w 128"/>
                <a:gd name="T9" fmla="*/ 0 h 140"/>
                <a:gd name="T10" fmla="*/ 26 w 128"/>
                <a:gd name="T11" fmla="*/ 92 h 140"/>
                <a:gd name="T12" fmla="*/ 8 w 128"/>
                <a:gd name="T13" fmla="*/ 88 h 140"/>
                <a:gd name="T14" fmla="*/ 3 w 128"/>
                <a:gd name="T15" fmla="*/ 105 h 140"/>
                <a:gd name="T16" fmla="*/ 21 w 128"/>
                <a:gd name="T17" fmla="*/ 109 h 140"/>
                <a:gd name="T18" fmla="*/ 26 w 128"/>
                <a:gd name="T19" fmla="*/ 92 h 140"/>
                <a:gd name="T20" fmla="*/ 120 w 128"/>
                <a:gd name="T21" fmla="*/ 88 h 140"/>
                <a:gd name="T22" fmla="*/ 104 w 128"/>
                <a:gd name="T23" fmla="*/ 92 h 140"/>
                <a:gd name="T24" fmla="*/ 108 w 128"/>
                <a:gd name="T25" fmla="*/ 109 h 140"/>
                <a:gd name="T26" fmla="*/ 125 w 128"/>
                <a:gd name="T27" fmla="*/ 105 h 140"/>
                <a:gd name="T28" fmla="*/ 120 w 128"/>
                <a:gd name="T29" fmla="*/ 88 h 140"/>
                <a:gd name="T30" fmla="*/ 114 w 128"/>
                <a:gd name="T31" fmla="*/ 78 h 140"/>
                <a:gd name="T32" fmla="*/ 122 w 128"/>
                <a:gd name="T33" fmla="*/ 80 h 140"/>
                <a:gd name="T34" fmla="*/ 122 w 128"/>
                <a:gd name="T35" fmla="*/ 60 h 140"/>
                <a:gd name="T36" fmla="*/ 114 w 128"/>
                <a:gd name="T37" fmla="*/ 61 h 140"/>
                <a:gd name="T38" fmla="*/ 114 w 128"/>
                <a:gd name="T39" fmla="*/ 78 h 140"/>
                <a:gd name="T40" fmla="*/ 120 w 128"/>
                <a:gd name="T41" fmla="*/ 52 h 140"/>
                <a:gd name="T42" fmla="*/ 125 w 128"/>
                <a:gd name="T43" fmla="*/ 35 h 140"/>
                <a:gd name="T44" fmla="*/ 108 w 128"/>
                <a:gd name="T45" fmla="*/ 30 h 140"/>
                <a:gd name="T46" fmla="*/ 104 w 128"/>
                <a:gd name="T47" fmla="*/ 47 h 140"/>
                <a:gd name="T48" fmla="*/ 120 w 128"/>
                <a:gd name="T49" fmla="*/ 52 h 140"/>
                <a:gd name="T50" fmla="*/ 28 w 128"/>
                <a:gd name="T51" fmla="*/ 25 h 140"/>
                <a:gd name="T52" fmla="*/ 33 w 128"/>
                <a:gd name="T53" fmla="*/ 31 h 140"/>
                <a:gd name="T54" fmla="*/ 47 w 128"/>
                <a:gd name="T55" fmla="*/ 23 h 140"/>
                <a:gd name="T56" fmla="*/ 45 w 128"/>
                <a:gd name="T57" fmla="*/ 15 h 140"/>
                <a:gd name="T58" fmla="*/ 28 w 128"/>
                <a:gd name="T59" fmla="*/ 25 h 140"/>
                <a:gd name="T60" fmla="*/ 65 w 128"/>
                <a:gd name="T61" fmla="*/ 115 h 140"/>
                <a:gd name="T62" fmla="*/ 52 w 128"/>
                <a:gd name="T63" fmla="*/ 127 h 140"/>
                <a:gd name="T64" fmla="*/ 65 w 128"/>
                <a:gd name="T65" fmla="*/ 140 h 140"/>
                <a:gd name="T66" fmla="*/ 77 w 128"/>
                <a:gd name="T67" fmla="*/ 127 h 140"/>
                <a:gd name="T68" fmla="*/ 65 w 128"/>
                <a:gd name="T69" fmla="*/ 115 h 140"/>
                <a:gd name="T70" fmla="*/ 7 w 128"/>
                <a:gd name="T71" fmla="*/ 80 h 140"/>
                <a:gd name="T72" fmla="*/ 15 w 128"/>
                <a:gd name="T73" fmla="*/ 78 h 140"/>
                <a:gd name="T74" fmla="*/ 15 w 128"/>
                <a:gd name="T75" fmla="*/ 61 h 140"/>
                <a:gd name="T76" fmla="*/ 7 w 128"/>
                <a:gd name="T77" fmla="*/ 60 h 140"/>
                <a:gd name="T78" fmla="*/ 7 w 128"/>
                <a:gd name="T79" fmla="*/ 80 h 140"/>
                <a:gd name="T80" fmla="*/ 8 w 128"/>
                <a:gd name="T81" fmla="*/ 52 h 140"/>
                <a:gd name="T82" fmla="*/ 26 w 128"/>
                <a:gd name="T83" fmla="*/ 47 h 140"/>
                <a:gd name="T84" fmla="*/ 21 w 128"/>
                <a:gd name="T85" fmla="*/ 30 h 140"/>
                <a:gd name="T86" fmla="*/ 3 w 128"/>
                <a:gd name="T87" fmla="*/ 35 h 140"/>
                <a:gd name="T88" fmla="*/ 8 w 128"/>
                <a:gd name="T89" fmla="*/ 52 h 140"/>
                <a:gd name="T90" fmla="*/ 27 w 128"/>
                <a:gd name="T91" fmla="*/ 115 h 140"/>
                <a:gd name="T92" fmla="*/ 45 w 128"/>
                <a:gd name="T93" fmla="*/ 124 h 140"/>
                <a:gd name="T94" fmla="*/ 47 w 128"/>
                <a:gd name="T95" fmla="*/ 117 h 140"/>
                <a:gd name="T96" fmla="*/ 33 w 128"/>
                <a:gd name="T97" fmla="*/ 109 h 140"/>
                <a:gd name="T98" fmla="*/ 27 w 128"/>
                <a:gd name="T99" fmla="*/ 115 h 140"/>
                <a:gd name="T100" fmla="*/ 82 w 128"/>
                <a:gd name="T101" fmla="*/ 22 h 140"/>
                <a:gd name="T102" fmla="*/ 97 w 128"/>
                <a:gd name="T103" fmla="*/ 31 h 140"/>
                <a:gd name="T104" fmla="*/ 102 w 128"/>
                <a:gd name="T105" fmla="*/ 25 h 140"/>
                <a:gd name="T106" fmla="*/ 85 w 128"/>
                <a:gd name="T107" fmla="*/ 15 h 140"/>
                <a:gd name="T108" fmla="*/ 82 w 128"/>
                <a:gd name="T109" fmla="*/ 22 h 140"/>
                <a:gd name="T110" fmla="*/ 82 w 128"/>
                <a:gd name="T111" fmla="*/ 117 h 140"/>
                <a:gd name="T112" fmla="*/ 84 w 128"/>
                <a:gd name="T113" fmla="*/ 124 h 140"/>
                <a:gd name="T114" fmla="*/ 102 w 128"/>
                <a:gd name="T115" fmla="*/ 114 h 140"/>
                <a:gd name="T116" fmla="*/ 97 w 128"/>
                <a:gd name="T117" fmla="*/ 108 h 140"/>
                <a:gd name="T118" fmla="*/ 82 w 128"/>
                <a:gd name="T119" fmla="*/ 11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40">
                  <a:moveTo>
                    <a:pt x="65" y="0"/>
                  </a:moveTo>
                  <a:cubicBezTo>
                    <a:pt x="58" y="0"/>
                    <a:pt x="52" y="5"/>
                    <a:pt x="52" y="12"/>
                  </a:cubicBezTo>
                  <a:cubicBezTo>
                    <a:pt x="52" y="19"/>
                    <a:pt x="58" y="25"/>
                    <a:pt x="65" y="25"/>
                  </a:cubicBezTo>
                  <a:cubicBezTo>
                    <a:pt x="71" y="25"/>
                    <a:pt x="77" y="19"/>
                    <a:pt x="77" y="12"/>
                  </a:cubicBezTo>
                  <a:cubicBezTo>
                    <a:pt x="77" y="5"/>
                    <a:pt x="71" y="0"/>
                    <a:pt x="65" y="0"/>
                  </a:cubicBezTo>
                  <a:close/>
                  <a:moveTo>
                    <a:pt x="26" y="92"/>
                  </a:moveTo>
                  <a:cubicBezTo>
                    <a:pt x="22" y="86"/>
                    <a:pt x="14" y="84"/>
                    <a:pt x="8" y="88"/>
                  </a:cubicBezTo>
                  <a:cubicBezTo>
                    <a:pt x="2" y="91"/>
                    <a:pt x="0" y="99"/>
                    <a:pt x="3" y="105"/>
                  </a:cubicBezTo>
                  <a:cubicBezTo>
                    <a:pt x="7" y="111"/>
                    <a:pt x="15" y="113"/>
                    <a:pt x="21" y="109"/>
                  </a:cubicBezTo>
                  <a:cubicBezTo>
                    <a:pt x="27" y="106"/>
                    <a:pt x="29" y="98"/>
                    <a:pt x="26" y="92"/>
                  </a:cubicBezTo>
                  <a:close/>
                  <a:moveTo>
                    <a:pt x="120" y="88"/>
                  </a:moveTo>
                  <a:cubicBezTo>
                    <a:pt x="115" y="84"/>
                    <a:pt x="107" y="86"/>
                    <a:pt x="104" y="92"/>
                  </a:cubicBezTo>
                  <a:cubicBezTo>
                    <a:pt x="101" y="98"/>
                    <a:pt x="103" y="106"/>
                    <a:pt x="108" y="109"/>
                  </a:cubicBezTo>
                  <a:cubicBezTo>
                    <a:pt x="114" y="113"/>
                    <a:pt x="121" y="111"/>
                    <a:pt x="125" y="105"/>
                  </a:cubicBezTo>
                  <a:cubicBezTo>
                    <a:pt x="128" y="99"/>
                    <a:pt x="126" y="91"/>
                    <a:pt x="120" y="88"/>
                  </a:cubicBezTo>
                  <a:close/>
                  <a:moveTo>
                    <a:pt x="114" y="78"/>
                  </a:moveTo>
                  <a:cubicBezTo>
                    <a:pt x="117" y="78"/>
                    <a:pt x="119" y="79"/>
                    <a:pt x="122" y="8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19" y="61"/>
                    <a:pt x="117" y="61"/>
                    <a:pt x="114" y="61"/>
                  </a:cubicBezTo>
                  <a:lnTo>
                    <a:pt x="114" y="78"/>
                  </a:lnTo>
                  <a:close/>
                  <a:moveTo>
                    <a:pt x="120" y="52"/>
                  </a:moveTo>
                  <a:cubicBezTo>
                    <a:pt x="126" y="48"/>
                    <a:pt x="128" y="41"/>
                    <a:pt x="125" y="35"/>
                  </a:cubicBezTo>
                  <a:cubicBezTo>
                    <a:pt x="121" y="29"/>
                    <a:pt x="114" y="27"/>
                    <a:pt x="108" y="30"/>
                  </a:cubicBezTo>
                  <a:cubicBezTo>
                    <a:pt x="103" y="34"/>
                    <a:pt x="101" y="41"/>
                    <a:pt x="104" y="47"/>
                  </a:cubicBezTo>
                  <a:cubicBezTo>
                    <a:pt x="107" y="53"/>
                    <a:pt x="115" y="55"/>
                    <a:pt x="120" y="52"/>
                  </a:cubicBezTo>
                  <a:close/>
                  <a:moveTo>
                    <a:pt x="28" y="25"/>
                  </a:moveTo>
                  <a:cubicBezTo>
                    <a:pt x="30" y="27"/>
                    <a:pt x="32" y="29"/>
                    <a:pt x="33" y="31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1"/>
                    <a:pt x="45" y="18"/>
                    <a:pt x="45" y="15"/>
                  </a:cubicBezTo>
                  <a:lnTo>
                    <a:pt x="28" y="25"/>
                  </a:lnTo>
                  <a:close/>
                  <a:moveTo>
                    <a:pt x="65" y="115"/>
                  </a:moveTo>
                  <a:cubicBezTo>
                    <a:pt x="58" y="115"/>
                    <a:pt x="52" y="121"/>
                    <a:pt x="52" y="127"/>
                  </a:cubicBezTo>
                  <a:cubicBezTo>
                    <a:pt x="52" y="134"/>
                    <a:pt x="58" y="140"/>
                    <a:pt x="65" y="140"/>
                  </a:cubicBezTo>
                  <a:cubicBezTo>
                    <a:pt x="71" y="140"/>
                    <a:pt x="77" y="134"/>
                    <a:pt x="77" y="127"/>
                  </a:cubicBezTo>
                  <a:cubicBezTo>
                    <a:pt x="77" y="121"/>
                    <a:pt x="71" y="115"/>
                    <a:pt x="65" y="115"/>
                  </a:cubicBezTo>
                  <a:close/>
                  <a:moveTo>
                    <a:pt x="7" y="80"/>
                  </a:moveTo>
                  <a:cubicBezTo>
                    <a:pt x="10" y="79"/>
                    <a:pt x="12" y="78"/>
                    <a:pt x="15" y="78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2" y="61"/>
                    <a:pt x="10" y="61"/>
                    <a:pt x="7" y="60"/>
                  </a:cubicBezTo>
                  <a:lnTo>
                    <a:pt x="7" y="80"/>
                  </a:lnTo>
                  <a:close/>
                  <a:moveTo>
                    <a:pt x="8" y="52"/>
                  </a:moveTo>
                  <a:cubicBezTo>
                    <a:pt x="14" y="55"/>
                    <a:pt x="22" y="53"/>
                    <a:pt x="26" y="47"/>
                  </a:cubicBezTo>
                  <a:cubicBezTo>
                    <a:pt x="29" y="41"/>
                    <a:pt x="27" y="34"/>
                    <a:pt x="21" y="30"/>
                  </a:cubicBezTo>
                  <a:cubicBezTo>
                    <a:pt x="15" y="27"/>
                    <a:pt x="7" y="29"/>
                    <a:pt x="3" y="35"/>
                  </a:cubicBezTo>
                  <a:cubicBezTo>
                    <a:pt x="0" y="41"/>
                    <a:pt x="2" y="48"/>
                    <a:pt x="8" y="52"/>
                  </a:cubicBezTo>
                  <a:close/>
                  <a:moveTo>
                    <a:pt x="27" y="115"/>
                  </a:moveTo>
                  <a:cubicBezTo>
                    <a:pt x="45" y="124"/>
                    <a:pt x="45" y="124"/>
                    <a:pt x="45" y="124"/>
                  </a:cubicBezTo>
                  <a:cubicBezTo>
                    <a:pt x="45" y="122"/>
                    <a:pt x="46" y="119"/>
                    <a:pt x="47" y="117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1" y="111"/>
                    <a:pt x="29" y="113"/>
                    <a:pt x="27" y="115"/>
                  </a:cubicBezTo>
                  <a:close/>
                  <a:moveTo>
                    <a:pt x="82" y="22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8" y="29"/>
                    <a:pt x="100" y="27"/>
                    <a:pt x="102" y="2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18"/>
                    <a:pt x="83" y="20"/>
                    <a:pt x="82" y="22"/>
                  </a:cubicBezTo>
                  <a:close/>
                  <a:moveTo>
                    <a:pt x="82" y="117"/>
                  </a:moveTo>
                  <a:cubicBezTo>
                    <a:pt x="83" y="119"/>
                    <a:pt x="84" y="121"/>
                    <a:pt x="84" y="124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0" y="112"/>
                    <a:pt x="98" y="110"/>
                    <a:pt x="97" y="108"/>
                  </a:cubicBezTo>
                  <a:lnTo>
                    <a:pt x="82" y="117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12621" y="831297"/>
              <a:ext cx="522602" cy="512355"/>
            </a:xfrm>
            <a:custGeom>
              <a:avLst/>
              <a:gdLst>
                <a:gd name="T0" fmla="*/ 106 w 154"/>
                <a:gd name="T1" fmla="*/ 83 h 151"/>
                <a:gd name="T2" fmla="*/ 127 w 154"/>
                <a:gd name="T3" fmla="*/ 61 h 151"/>
                <a:gd name="T4" fmla="*/ 123 w 154"/>
                <a:gd name="T5" fmla="*/ 59 h 151"/>
                <a:gd name="T6" fmla="*/ 103 w 154"/>
                <a:gd name="T7" fmla="*/ 79 h 151"/>
                <a:gd name="T8" fmla="*/ 106 w 154"/>
                <a:gd name="T9" fmla="*/ 83 h 151"/>
                <a:gd name="T10" fmla="*/ 150 w 154"/>
                <a:gd name="T11" fmla="*/ 73 h 151"/>
                <a:gd name="T12" fmla="*/ 117 w 154"/>
                <a:gd name="T13" fmla="*/ 106 h 151"/>
                <a:gd name="T14" fmla="*/ 120 w 154"/>
                <a:gd name="T15" fmla="*/ 110 h 151"/>
                <a:gd name="T16" fmla="*/ 154 w 154"/>
                <a:gd name="T17" fmla="*/ 76 h 151"/>
                <a:gd name="T18" fmla="*/ 150 w 154"/>
                <a:gd name="T19" fmla="*/ 73 h 151"/>
                <a:gd name="T20" fmla="*/ 76 w 154"/>
                <a:gd name="T21" fmla="*/ 147 h 151"/>
                <a:gd name="T22" fmla="*/ 78 w 154"/>
                <a:gd name="T23" fmla="*/ 151 h 151"/>
                <a:gd name="T24" fmla="*/ 112 w 154"/>
                <a:gd name="T25" fmla="*/ 117 h 151"/>
                <a:gd name="T26" fmla="*/ 108 w 154"/>
                <a:gd name="T27" fmla="*/ 114 h 151"/>
                <a:gd name="T28" fmla="*/ 76 w 154"/>
                <a:gd name="T29" fmla="*/ 147 h 151"/>
                <a:gd name="T30" fmla="*/ 98 w 154"/>
                <a:gd name="T31" fmla="*/ 108 h 151"/>
                <a:gd name="T32" fmla="*/ 94 w 154"/>
                <a:gd name="T33" fmla="*/ 106 h 151"/>
                <a:gd name="T34" fmla="*/ 67 w 154"/>
                <a:gd name="T35" fmla="*/ 133 h 151"/>
                <a:gd name="T36" fmla="*/ 69 w 154"/>
                <a:gd name="T37" fmla="*/ 137 h 151"/>
                <a:gd name="T38" fmla="*/ 98 w 154"/>
                <a:gd name="T39" fmla="*/ 108 h 151"/>
                <a:gd name="T40" fmla="*/ 85 w 154"/>
                <a:gd name="T41" fmla="*/ 103 h 151"/>
                <a:gd name="T42" fmla="*/ 81 w 154"/>
                <a:gd name="T43" fmla="*/ 100 h 151"/>
                <a:gd name="T44" fmla="*/ 61 w 154"/>
                <a:gd name="T45" fmla="*/ 120 h 151"/>
                <a:gd name="T46" fmla="*/ 64 w 154"/>
                <a:gd name="T47" fmla="*/ 124 h 151"/>
                <a:gd name="T48" fmla="*/ 85 w 154"/>
                <a:gd name="T49" fmla="*/ 103 h 151"/>
                <a:gd name="T50" fmla="*/ 109 w 154"/>
                <a:gd name="T51" fmla="*/ 92 h 151"/>
                <a:gd name="T52" fmla="*/ 111 w 154"/>
                <a:gd name="T53" fmla="*/ 95 h 151"/>
                <a:gd name="T54" fmla="*/ 140 w 154"/>
                <a:gd name="T55" fmla="*/ 67 h 151"/>
                <a:gd name="T56" fmla="*/ 136 w 154"/>
                <a:gd name="T57" fmla="*/ 65 h 151"/>
                <a:gd name="T58" fmla="*/ 109 w 154"/>
                <a:gd name="T59" fmla="*/ 92 h 151"/>
                <a:gd name="T60" fmla="*/ 64 w 154"/>
                <a:gd name="T61" fmla="*/ 30 h 151"/>
                <a:gd name="T62" fmla="*/ 99 w 154"/>
                <a:gd name="T63" fmla="*/ 64 h 151"/>
                <a:gd name="T64" fmla="*/ 112 w 154"/>
                <a:gd name="T65" fmla="*/ 51 h 151"/>
                <a:gd name="T66" fmla="*/ 77 w 154"/>
                <a:gd name="T67" fmla="*/ 17 h 151"/>
                <a:gd name="T68" fmla="*/ 19 w 154"/>
                <a:gd name="T69" fmla="*/ 14 h 151"/>
                <a:gd name="T70" fmla="*/ 32 w 154"/>
                <a:gd name="T71" fmla="*/ 27 h 151"/>
                <a:gd name="T72" fmla="*/ 64 w 154"/>
                <a:gd name="T73" fmla="*/ 30 h 151"/>
                <a:gd name="T74" fmla="*/ 95 w 154"/>
                <a:gd name="T75" fmla="*/ 41 h 151"/>
                <a:gd name="T76" fmla="*/ 105 w 154"/>
                <a:gd name="T77" fmla="*/ 51 h 151"/>
                <a:gd name="T78" fmla="*/ 98 w 154"/>
                <a:gd name="T79" fmla="*/ 57 h 151"/>
                <a:gd name="T80" fmla="*/ 89 w 154"/>
                <a:gd name="T81" fmla="*/ 48 h 151"/>
                <a:gd name="T82" fmla="*/ 95 w 154"/>
                <a:gd name="T83" fmla="*/ 41 h 151"/>
                <a:gd name="T84" fmla="*/ 31 w 154"/>
                <a:gd name="T85" fmla="*/ 64 h 151"/>
                <a:gd name="T86" fmla="*/ 28 w 154"/>
                <a:gd name="T87" fmla="*/ 31 h 151"/>
                <a:gd name="T88" fmla="*/ 15 w 154"/>
                <a:gd name="T89" fmla="*/ 18 h 151"/>
                <a:gd name="T90" fmla="*/ 18 w 154"/>
                <a:gd name="T91" fmla="*/ 76 h 151"/>
                <a:gd name="T92" fmla="*/ 52 w 154"/>
                <a:gd name="T93" fmla="*/ 111 h 151"/>
                <a:gd name="T94" fmla="*/ 65 w 154"/>
                <a:gd name="T95" fmla="*/ 98 h 151"/>
                <a:gd name="T96" fmla="*/ 31 w 154"/>
                <a:gd name="T97" fmla="*/ 64 h 151"/>
                <a:gd name="T98" fmla="*/ 51 w 154"/>
                <a:gd name="T99" fmla="*/ 105 h 151"/>
                <a:gd name="T100" fmla="*/ 42 w 154"/>
                <a:gd name="T101" fmla="*/ 94 h 151"/>
                <a:gd name="T102" fmla="*/ 49 w 154"/>
                <a:gd name="T103" fmla="*/ 87 h 151"/>
                <a:gd name="T104" fmla="*/ 58 w 154"/>
                <a:gd name="T105" fmla="*/ 97 h 151"/>
                <a:gd name="T106" fmla="*/ 51 w 154"/>
                <a:gd name="T107" fmla="*/ 10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1">
                  <a:moveTo>
                    <a:pt x="106" y="83"/>
                  </a:moveTo>
                  <a:cubicBezTo>
                    <a:pt x="115" y="78"/>
                    <a:pt x="123" y="71"/>
                    <a:pt x="127" y="61"/>
                  </a:cubicBezTo>
                  <a:cubicBezTo>
                    <a:pt x="126" y="61"/>
                    <a:pt x="124" y="59"/>
                    <a:pt x="123" y="59"/>
                  </a:cubicBezTo>
                  <a:cubicBezTo>
                    <a:pt x="119" y="68"/>
                    <a:pt x="112" y="75"/>
                    <a:pt x="103" y="79"/>
                  </a:cubicBezTo>
                  <a:cubicBezTo>
                    <a:pt x="104" y="80"/>
                    <a:pt x="105" y="82"/>
                    <a:pt x="106" y="83"/>
                  </a:cubicBezTo>
                  <a:close/>
                  <a:moveTo>
                    <a:pt x="150" y="73"/>
                  </a:moveTo>
                  <a:cubicBezTo>
                    <a:pt x="144" y="88"/>
                    <a:pt x="132" y="100"/>
                    <a:pt x="117" y="106"/>
                  </a:cubicBezTo>
                  <a:cubicBezTo>
                    <a:pt x="118" y="107"/>
                    <a:pt x="119" y="109"/>
                    <a:pt x="120" y="110"/>
                  </a:cubicBezTo>
                  <a:cubicBezTo>
                    <a:pt x="135" y="103"/>
                    <a:pt x="147" y="91"/>
                    <a:pt x="154" y="76"/>
                  </a:cubicBezTo>
                  <a:cubicBezTo>
                    <a:pt x="153" y="75"/>
                    <a:pt x="151" y="74"/>
                    <a:pt x="150" y="73"/>
                  </a:cubicBezTo>
                  <a:close/>
                  <a:moveTo>
                    <a:pt x="76" y="147"/>
                  </a:moveTo>
                  <a:cubicBezTo>
                    <a:pt x="76" y="148"/>
                    <a:pt x="78" y="150"/>
                    <a:pt x="78" y="151"/>
                  </a:cubicBezTo>
                  <a:cubicBezTo>
                    <a:pt x="93" y="144"/>
                    <a:pt x="106" y="132"/>
                    <a:pt x="112" y="117"/>
                  </a:cubicBezTo>
                  <a:cubicBezTo>
                    <a:pt x="111" y="116"/>
                    <a:pt x="109" y="115"/>
                    <a:pt x="108" y="114"/>
                  </a:cubicBezTo>
                  <a:cubicBezTo>
                    <a:pt x="102" y="129"/>
                    <a:pt x="90" y="141"/>
                    <a:pt x="76" y="147"/>
                  </a:cubicBezTo>
                  <a:close/>
                  <a:moveTo>
                    <a:pt x="98" y="108"/>
                  </a:moveTo>
                  <a:cubicBezTo>
                    <a:pt x="97" y="108"/>
                    <a:pt x="95" y="106"/>
                    <a:pt x="94" y="106"/>
                  </a:cubicBezTo>
                  <a:cubicBezTo>
                    <a:pt x="89" y="118"/>
                    <a:pt x="79" y="127"/>
                    <a:pt x="67" y="133"/>
                  </a:cubicBezTo>
                  <a:cubicBezTo>
                    <a:pt x="67" y="134"/>
                    <a:pt x="69" y="136"/>
                    <a:pt x="69" y="137"/>
                  </a:cubicBezTo>
                  <a:cubicBezTo>
                    <a:pt x="82" y="131"/>
                    <a:pt x="92" y="121"/>
                    <a:pt x="98" y="108"/>
                  </a:cubicBezTo>
                  <a:close/>
                  <a:moveTo>
                    <a:pt x="85" y="103"/>
                  </a:moveTo>
                  <a:cubicBezTo>
                    <a:pt x="84" y="102"/>
                    <a:pt x="82" y="101"/>
                    <a:pt x="81" y="100"/>
                  </a:cubicBezTo>
                  <a:cubicBezTo>
                    <a:pt x="77" y="109"/>
                    <a:pt x="70" y="116"/>
                    <a:pt x="61" y="120"/>
                  </a:cubicBezTo>
                  <a:cubicBezTo>
                    <a:pt x="62" y="121"/>
                    <a:pt x="63" y="123"/>
                    <a:pt x="64" y="124"/>
                  </a:cubicBezTo>
                  <a:cubicBezTo>
                    <a:pt x="73" y="120"/>
                    <a:pt x="81" y="112"/>
                    <a:pt x="85" y="103"/>
                  </a:cubicBezTo>
                  <a:close/>
                  <a:moveTo>
                    <a:pt x="109" y="92"/>
                  </a:moveTo>
                  <a:cubicBezTo>
                    <a:pt x="109" y="92"/>
                    <a:pt x="111" y="95"/>
                    <a:pt x="111" y="95"/>
                  </a:cubicBezTo>
                  <a:cubicBezTo>
                    <a:pt x="124" y="90"/>
                    <a:pt x="134" y="80"/>
                    <a:pt x="140" y="67"/>
                  </a:cubicBezTo>
                  <a:cubicBezTo>
                    <a:pt x="139" y="67"/>
                    <a:pt x="137" y="65"/>
                    <a:pt x="136" y="65"/>
                  </a:cubicBezTo>
                  <a:cubicBezTo>
                    <a:pt x="130" y="77"/>
                    <a:pt x="121" y="86"/>
                    <a:pt x="109" y="92"/>
                  </a:cubicBezTo>
                  <a:close/>
                  <a:moveTo>
                    <a:pt x="64" y="30"/>
                  </a:moveTo>
                  <a:cubicBezTo>
                    <a:pt x="99" y="64"/>
                    <a:pt x="99" y="64"/>
                    <a:pt x="99" y="6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61" y="0"/>
                    <a:pt x="35" y="0"/>
                    <a:pt x="19" y="1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1" y="20"/>
                    <a:pt x="55" y="21"/>
                    <a:pt x="64" y="30"/>
                  </a:cubicBezTo>
                  <a:close/>
                  <a:moveTo>
                    <a:pt x="95" y="41"/>
                  </a:moveTo>
                  <a:cubicBezTo>
                    <a:pt x="105" y="51"/>
                    <a:pt x="105" y="51"/>
                    <a:pt x="105" y="51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89" y="48"/>
                    <a:pt x="89" y="48"/>
                    <a:pt x="89" y="48"/>
                  </a:cubicBezTo>
                  <a:lnTo>
                    <a:pt x="95" y="41"/>
                  </a:lnTo>
                  <a:close/>
                  <a:moveTo>
                    <a:pt x="31" y="64"/>
                  </a:moveTo>
                  <a:cubicBezTo>
                    <a:pt x="22" y="54"/>
                    <a:pt x="21" y="40"/>
                    <a:pt x="28" y="31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0" y="34"/>
                    <a:pt x="1" y="60"/>
                    <a:pt x="18" y="76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65" y="98"/>
                    <a:pt x="65" y="98"/>
                    <a:pt x="65" y="98"/>
                  </a:cubicBezTo>
                  <a:lnTo>
                    <a:pt x="31" y="64"/>
                  </a:lnTo>
                  <a:close/>
                  <a:moveTo>
                    <a:pt x="51" y="105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58" y="97"/>
                    <a:pt x="58" y="97"/>
                    <a:pt x="58" y="97"/>
                  </a:cubicBezTo>
                  <a:lnTo>
                    <a:pt x="51" y="105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80882" y="831297"/>
              <a:ext cx="578961" cy="489300"/>
            </a:xfrm>
            <a:custGeom>
              <a:avLst/>
              <a:gdLst>
                <a:gd name="T0" fmla="*/ 144 w 171"/>
                <a:gd name="T1" fmla="*/ 95 h 144"/>
                <a:gd name="T2" fmla="*/ 166 w 171"/>
                <a:gd name="T3" fmla="*/ 41 h 144"/>
                <a:gd name="T4" fmla="*/ 160 w 171"/>
                <a:gd name="T5" fmla="*/ 38 h 144"/>
                <a:gd name="T6" fmla="*/ 138 w 171"/>
                <a:gd name="T7" fmla="*/ 95 h 144"/>
                <a:gd name="T8" fmla="*/ 93 w 171"/>
                <a:gd name="T9" fmla="*/ 95 h 144"/>
                <a:gd name="T10" fmla="*/ 71 w 171"/>
                <a:gd name="T11" fmla="*/ 38 h 144"/>
                <a:gd name="T12" fmla="*/ 71 w 171"/>
                <a:gd name="T13" fmla="*/ 39 h 144"/>
                <a:gd name="T14" fmla="*/ 40 w 171"/>
                <a:gd name="T15" fmla="*/ 27 h 144"/>
                <a:gd name="T16" fmla="*/ 40 w 171"/>
                <a:gd name="T17" fmla="*/ 0 h 144"/>
                <a:gd name="T18" fmla="*/ 31 w 171"/>
                <a:gd name="T19" fmla="*/ 0 h 144"/>
                <a:gd name="T20" fmla="*/ 31 w 171"/>
                <a:gd name="T21" fmla="*/ 34 h 144"/>
                <a:gd name="T22" fmla="*/ 29 w 171"/>
                <a:gd name="T23" fmla="*/ 39 h 144"/>
                <a:gd name="T24" fmla="*/ 29 w 171"/>
                <a:gd name="T25" fmla="*/ 38 h 144"/>
                <a:gd name="T26" fmla="*/ 0 w 171"/>
                <a:gd name="T27" fmla="*/ 112 h 144"/>
                <a:gd name="T28" fmla="*/ 5 w 171"/>
                <a:gd name="T29" fmla="*/ 114 h 144"/>
                <a:gd name="T30" fmla="*/ 10 w 171"/>
                <a:gd name="T31" fmla="*/ 103 h 144"/>
                <a:gd name="T32" fmla="*/ 31 w 171"/>
                <a:gd name="T33" fmla="*/ 103 h 144"/>
                <a:gd name="T34" fmla="*/ 31 w 171"/>
                <a:gd name="T35" fmla="*/ 144 h 144"/>
                <a:gd name="T36" fmla="*/ 40 w 171"/>
                <a:gd name="T37" fmla="*/ 144 h 144"/>
                <a:gd name="T38" fmla="*/ 40 w 171"/>
                <a:gd name="T39" fmla="*/ 103 h 144"/>
                <a:gd name="T40" fmla="*/ 90 w 171"/>
                <a:gd name="T41" fmla="*/ 103 h 144"/>
                <a:gd name="T42" fmla="*/ 94 w 171"/>
                <a:gd name="T43" fmla="*/ 113 h 144"/>
                <a:gd name="T44" fmla="*/ 94 w 171"/>
                <a:gd name="T45" fmla="*/ 113 h 144"/>
                <a:gd name="T46" fmla="*/ 94 w 171"/>
                <a:gd name="T47" fmla="*/ 113 h 144"/>
                <a:gd name="T48" fmla="*/ 94 w 171"/>
                <a:gd name="T49" fmla="*/ 114 h 144"/>
                <a:gd name="T50" fmla="*/ 95 w 171"/>
                <a:gd name="T51" fmla="*/ 114 h 144"/>
                <a:gd name="T52" fmla="*/ 137 w 171"/>
                <a:gd name="T53" fmla="*/ 114 h 144"/>
                <a:gd name="T54" fmla="*/ 137 w 171"/>
                <a:gd name="T55" fmla="*/ 114 h 144"/>
                <a:gd name="T56" fmla="*/ 141 w 171"/>
                <a:gd name="T57" fmla="*/ 103 h 144"/>
                <a:gd name="T58" fmla="*/ 171 w 171"/>
                <a:gd name="T59" fmla="*/ 103 h 144"/>
                <a:gd name="T60" fmla="*/ 171 w 171"/>
                <a:gd name="T61" fmla="*/ 95 h 144"/>
                <a:gd name="T62" fmla="*/ 144 w 171"/>
                <a:gd name="T63" fmla="*/ 95 h 144"/>
                <a:gd name="T64" fmla="*/ 31 w 171"/>
                <a:gd name="T65" fmla="*/ 95 h 144"/>
                <a:gd name="T66" fmla="*/ 13 w 171"/>
                <a:gd name="T67" fmla="*/ 95 h 144"/>
                <a:gd name="T68" fmla="*/ 31 w 171"/>
                <a:gd name="T69" fmla="*/ 48 h 144"/>
                <a:gd name="T70" fmla="*/ 31 w 171"/>
                <a:gd name="T71" fmla="*/ 95 h 144"/>
                <a:gd name="T72" fmla="*/ 40 w 171"/>
                <a:gd name="T73" fmla="*/ 95 h 144"/>
                <a:gd name="T74" fmla="*/ 40 w 171"/>
                <a:gd name="T75" fmla="*/ 34 h 144"/>
                <a:gd name="T76" fmla="*/ 66 w 171"/>
                <a:gd name="T77" fmla="*/ 41 h 144"/>
                <a:gd name="T78" fmla="*/ 66 w 171"/>
                <a:gd name="T79" fmla="*/ 41 h 144"/>
                <a:gd name="T80" fmla="*/ 87 w 171"/>
                <a:gd name="T81" fmla="*/ 95 h 144"/>
                <a:gd name="T82" fmla="*/ 40 w 171"/>
                <a:gd name="T83" fmla="*/ 95 h 144"/>
                <a:gd name="T84" fmla="*/ 132 w 171"/>
                <a:gd name="T85" fmla="*/ 111 h 144"/>
                <a:gd name="T86" fmla="*/ 132 w 171"/>
                <a:gd name="T87" fmla="*/ 111 h 144"/>
                <a:gd name="T88" fmla="*/ 100 w 171"/>
                <a:gd name="T89" fmla="*/ 111 h 144"/>
                <a:gd name="T90" fmla="*/ 96 w 171"/>
                <a:gd name="T91" fmla="*/ 103 h 144"/>
                <a:gd name="T92" fmla="*/ 135 w 171"/>
                <a:gd name="T93" fmla="*/ 103 h 144"/>
                <a:gd name="T94" fmla="*/ 132 w 171"/>
                <a:gd name="T95" fmla="*/ 1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" h="144">
                  <a:moveTo>
                    <a:pt x="144" y="95"/>
                  </a:moveTo>
                  <a:cubicBezTo>
                    <a:pt x="166" y="41"/>
                    <a:pt x="166" y="41"/>
                    <a:pt x="166" y="41"/>
                  </a:cubicBezTo>
                  <a:cubicBezTo>
                    <a:pt x="160" y="38"/>
                    <a:pt x="160" y="38"/>
                    <a:pt x="160" y="38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5" y="25"/>
                    <a:pt x="51" y="22"/>
                    <a:pt x="40" y="2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0" y="35"/>
                    <a:pt x="29" y="37"/>
                    <a:pt x="29" y="39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102" y="132"/>
                    <a:pt x="129" y="132"/>
                    <a:pt x="137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41" y="103"/>
                    <a:pt x="141" y="103"/>
                    <a:pt x="141" y="103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1" y="95"/>
                    <a:pt x="171" y="95"/>
                    <a:pt x="171" y="95"/>
                  </a:cubicBezTo>
                  <a:lnTo>
                    <a:pt x="144" y="95"/>
                  </a:lnTo>
                  <a:close/>
                  <a:moveTo>
                    <a:pt x="31" y="95"/>
                  </a:moveTo>
                  <a:cubicBezTo>
                    <a:pt x="13" y="95"/>
                    <a:pt x="13" y="95"/>
                    <a:pt x="13" y="95"/>
                  </a:cubicBezTo>
                  <a:cubicBezTo>
                    <a:pt x="31" y="48"/>
                    <a:pt x="31" y="48"/>
                    <a:pt x="31" y="48"/>
                  </a:cubicBezTo>
                  <a:lnTo>
                    <a:pt x="31" y="95"/>
                  </a:lnTo>
                  <a:close/>
                  <a:moveTo>
                    <a:pt x="40" y="95"/>
                  </a:moveTo>
                  <a:cubicBezTo>
                    <a:pt x="40" y="34"/>
                    <a:pt x="40" y="34"/>
                    <a:pt x="40" y="34"/>
                  </a:cubicBezTo>
                  <a:cubicBezTo>
                    <a:pt x="48" y="28"/>
                    <a:pt x="61" y="30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40" y="95"/>
                  </a:lnTo>
                  <a:close/>
                  <a:moveTo>
                    <a:pt x="132" y="111"/>
                  </a:moveTo>
                  <a:cubicBezTo>
                    <a:pt x="132" y="111"/>
                    <a:pt x="132" y="111"/>
                    <a:pt x="132" y="111"/>
                  </a:cubicBezTo>
                  <a:cubicBezTo>
                    <a:pt x="126" y="125"/>
                    <a:pt x="105" y="125"/>
                    <a:pt x="100" y="111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135" y="103"/>
                    <a:pt x="135" y="103"/>
                    <a:pt x="135" y="103"/>
                  </a:cubicBezTo>
                  <a:lnTo>
                    <a:pt x="132" y="11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3680" y="803119"/>
              <a:ext cx="502108" cy="502108"/>
            </a:xfrm>
            <a:custGeom>
              <a:avLst/>
              <a:gdLst>
                <a:gd name="T0" fmla="*/ 74 w 148"/>
                <a:gd name="T1" fmla="*/ 94 h 148"/>
                <a:gd name="T2" fmla="*/ 64 w 148"/>
                <a:gd name="T3" fmla="*/ 91 h 148"/>
                <a:gd name="T4" fmla="*/ 47 w 148"/>
                <a:gd name="T5" fmla="*/ 121 h 148"/>
                <a:gd name="T6" fmla="*/ 74 w 148"/>
                <a:gd name="T7" fmla="*/ 128 h 148"/>
                <a:gd name="T8" fmla="*/ 101 w 148"/>
                <a:gd name="T9" fmla="*/ 121 h 148"/>
                <a:gd name="T10" fmla="*/ 84 w 148"/>
                <a:gd name="T11" fmla="*/ 91 h 148"/>
                <a:gd name="T12" fmla="*/ 74 w 148"/>
                <a:gd name="T13" fmla="*/ 94 h 148"/>
                <a:gd name="T14" fmla="*/ 101 w 148"/>
                <a:gd name="T15" fmla="*/ 27 h 148"/>
                <a:gd name="T16" fmla="*/ 84 w 148"/>
                <a:gd name="T17" fmla="*/ 56 h 148"/>
                <a:gd name="T18" fmla="*/ 95 w 148"/>
                <a:gd name="T19" fmla="*/ 74 h 148"/>
                <a:gd name="T20" fmla="*/ 128 w 148"/>
                <a:gd name="T21" fmla="*/ 74 h 148"/>
                <a:gd name="T22" fmla="*/ 101 w 148"/>
                <a:gd name="T23" fmla="*/ 27 h 148"/>
                <a:gd name="T24" fmla="*/ 74 w 148"/>
                <a:gd name="T25" fmla="*/ 86 h 148"/>
                <a:gd name="T26" fmla="*/ 86 w 148"/>
                <a:gd name="T27" fmla="*/ 74 h 148"/>
                <a:gd name="T28" fmla="*/ 74 w 148"/>
                <a:gd name="T29" fmla="*/ 61 h 148"/>
                <a:gd name="T30" fmla="*/ 62 w 148"/>
                <a:gd name="T31" fmla="*/ 74 h 148"/>
                <a:gd name="T32" fmla="*/ 74 w 148"/>
                <a:gd name="T33" fmla="*/ 86 h 148"/>
                <a:gd name="T34" fmla="*/ 64 w 148"/>
                <a:gd name="T35" fmla="*/ 56 h 148"/>
                <a:gd name="T36" fmla="*/ 47 w 148"/>
                <a:gd name="T37" fmla="*/ 27 h 148"/>
                <a:gd name="T38" fmla="*/ 20 w 148"/>
                <a:gd name="T39" fmla="*/ 74 h 148"/>
                <a:gd name="T40" fmla="*/ 53 w 148"/>
                <a:gd name="T41" fmla="*/ 74 h 148"/>
                <a:gd name="T42" fmla="*/ 64 w 148"/>
                <a:gd name="T43" fmla="*/ 56 h 148"/>
                <a:gd name="T44" fmla="*/ 74 w 148"/>
                <a:gd name="T45" fmla="*/ 0 h 148"/>
                <a:gd name="T46" fmla="*/ 0 w 148"/>
                <a:gd name="T47" fmla="*/ 74 h 148"/>
                <a:gd name="T48" fmla="*/ 74 w 148"/>
                <a:gd name="T49" fmla="*/ 148 h 148"/>
                <a:gd name="T50" fmla="*/ 148 w 148"/>
                <a:gd name="T51" fmla="*/ 74 h 148"/>
                <a:gd name="T52" fmla="*/ 74 w 148"/>
                <a:gd name="T53" fmla="*/ 0 h 148"/>
                <a:gd name="T54" fmla="*/ 74 w 148"/>
                <a:gd name="T55" fmla="*/ 140 h 148"/>
                <a:gd name="T56" fmla="*/ 8 w 148"/>
                <a:gd name="T57" fmla="*/ 74 h 148"/>
                <a:gd name="T58" fmla="*/ 74 w 148"/>
                <a:gd name="T59" fmla="*/ 8 h 148"/>
                <a:gd name="T60" fmla="*/ 140 w 148"/>
                <a:gd name="T61" fmla="*/ 74 h 148"/>
                <a:gd name="T62" fmla="*/ 74 w 148"/>
                <a:gd name="T63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48">
                  <a:moveTo>
                    <a:pt x="74" y="94"/>
                  </a:moveTo>
                  <a:cubicBezTo>
                    <a:pt x="70" y="94"/>
                    <a:pt x="67" y="93"/>
                    <a:pt x="64" y="91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55" y="125"/>
                    <a:pt x="64" y="128"/>
                    <a:pt x="74" y="128"/>
                  </a:cubicBezTo>
                  <a:cubicBezTo>
                    <a:pt x="84" y="128"/>
                    <a:pt x="93" y="125"/>
                    <a:pt x="101" y="121"/>
                  </a:cubicBezTo>
                  <a:cubicBezTo>
                    <a:pt x="84" y="91"/>
                    <a:pt x="84" y="91"/>
                    <a:pt x="84" y="91"/>
                  </a:cubicBezTo>
                  <a:cubicBezTo>
                    <a:pt x="81" y="93"/>
                    <a:pt x="78" y="94"/>
                    <a:pt x="74" y="94"/>
                  </a:cubicBezTo>
                  <a:close/>
                  <a:moveTo>
                    <a:pt x="101" y="27"/>
                  </a:moveTo>
                  <a:cubicBezTo>
                    <a:pt x="84" y="56"/>
                    <a:pt x="84" y="56"/>
                    <a:pt x="84" y="56"/>
                  </a:cubicBezTo>
                  <a:cubicBezTo>
                    <a:pt x="90" y="60"/>
                    <a:pt x="95" y="66"/>
                    <a:pt x="95" y="74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28" y="54"/>
                    <a:pt x="117" y="36"/>
                    <a:pt x="101" y="27"/>
                  </a:cubicBezTo>
                  <a:close/>
                  <a:moveTo>
                    <a:pt x="74" y="86"/>
                  </a:moveTo>
                  <a:cubicBezTo>
                    <a:pt x="81" y="86"/>
                    <a:pt x="86" y="81"/>
                    <a:pt x="86" y="74"/>
                  </a:cubicBezTo>
                  <a:cubicBezTo>
                    <a:pt x="86" y="67"/>
                    <a:pt x="81" y="61"/>
                    <a:pt x="74" y="61"/>
                  </a:cubicBezTo>
                  <a:cubicBezTo>
                    <a:pt x="67" y="61"/>
                    <a:pt x="62" y="67"/>
                    <a:pt x="62" y="74"/>
                  </a:cubicBezTo>
                  <a:cubicBezTo>
                    <a:pt x="62" y="81"/>
                    <a:pt x="67" y="86"/>
                    <a:pt x="74" y="86"/>
                  </a:cubicBezTo>
                  <a:close/>
                  <a:moveTo>
                    <a:pt x="64" y="56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31" y="36"/>
                    <a:pt x="20" y="54"/>
                    <a:pt x="20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66"/>
                    <a:pt x="58" y="60"/>
                    <a:pt x="64" y="56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140"/>
                  </a:moveTo>
                  <a:cubicBezTo>
                    <a:pt x="38" y="140"/>
                    <a:pt x="8" y="110"/>
                    <a:pt x="8" y="74"/>
                  </a:cubicBezTo>
                  <a:cubicBezTo>
                    <a:pt x="8" y="37"/>
                    <a:pt x="38" y="8"/>
                    <a:pt x="74" y="8"/>
                  </a:cubicBezTo>
                  <a:cubicBezTo>
                    <a:pt x="110" y="8"/>
                    <a:pt x="140" y="37"/>
                    <a:pt x="140" y="74"/>
                  </a:cubicBezTo>
                  <a:cubicBezTo>
                    <a:pt x="140" y="110"/>
                    <a:pt x="110" y="140"/>
                    <a:pt x="74" y="14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01940" y="757007"/>
              <a:ext cx="596895" cy="543096"/>
            </a:xfrm>
            <a:custGeom>
              <a:avLst/>
              <a:gdLst>
                <a:gd name="T0" fmla="*/ 153 w 176"/>
                <a:gd name="T1" fmla="*/ 73 h 160"/>
                <a:gd name="T2" fmla="*/ 122 w 176"/>
                <a:gd name="T3" fmla="*/ 68 h 160"/>
                <a:gd name="T4" fmla="*/ 133 w 176"/>
                <a:gd name="T5" fmla="*/ 38 h 160"/>
                <a:gd name="T6" fmla="*/ 112 w 176"/>
                <a:gd name="T7" fmla="*/ 0 h 160"/>
                <a:gd name="T8" fmla="*/ 123 w 176"/>
                <a:gd name="T9" fmla="*/ 30 h 160"/>
                <a:gd name="T10" fmla="*/ 88 w 176"/>
                <a:gd name="T11" fmla="*/ 71 h 160"/>
                <a:gd name="T12" fmla="*/ 52 w 176"/>
                <a:gd name="T13" fmla="*/ 30 h 160"/>
                <a:gd name="T14" fmla="*/ 64 w 176"/>
                <a:gd name="T15" fmla="*/ 0 h 160"/>
                <a:gd name="T16" fmla="*/ 43 w 176"/>
                <a:gd name="T17" fmla="*/ 38 h 160"/>
                <a:gd name="T18" fmla="*/ 54 w 176"/>
                <a:gd name="T19" fmla="*/ 68 h 160"/>
                <a:gd name="T20" fmla="*/ 22 w 176"/>
                <a:gd name="T21" fmla="*/ 73 h 160"/>
                <a:gd name="T22" fmla="*/ 0 w 176"/>
                <a:gd name="T23" fmla="*/ 110 h 160"/>
                <a:gd name="T24" fmla="*/ 20 w 176"/>
                <a:gd name="T25" fmla="*/ 86 h 160"/>
                <a:gd name="T26" fmla="*/ 74 w 176"/>
                <a:gd name="T27" fmla="*/ 96 h 160"/>
                <a:gd name="T28" fmla="*/ 56 w 176"/>
                <a:gd name="T29" fmla="*/ 147 h 160"/>
                <a:gd name="T30" fmla="*/ 24 w 176"/>
                <a:gd name="T31" fmla="*/ 153 h 160"/>
                <a:gd name="T32" fmla="*/ 68 w 176"/>
                <a:gd name="T33" fmla="*/ 152 h 160"/>
                <a:gd name="T34" fmla="*/ 88 w 176"/>
                <a:gd name="T35" fmla="*/ 127 h 160"/>
                <a:gd name="T36" fmla="*/ 108 w 176"/>
                <a:gd name="T37" fmla="*/ 152 h 160"/>
                <a:gd name="T38" fmla="*/ 151 w 176"/>
                <a:gd name="T39" fmla="*/ 153 h 160"/>
                <a:gd name="T40" fmla="*/ 120 w 176"/>
                <a:gd name="T41" fmla="*/ 147 h 160"/>
                <a:gd name="T42" fmla="*/ 102 w 176"/>
                <a:gd name="T43" fmla="*/ 96 h 160"/>
                <a:gd name="T44" fmla="*/ 155 w 176"/>
                <a:gd name="T45" fmla="*/ 86 h 160"/>
                <a:gd name="T46" fmla="*/ 176 w 176"/>
                <a:gd name="T47" fmla="*/ 110 h 160"/>
                <a:gd name="T48" fmla="*/ 153 w 176"/>
                <a:gd name="T49" fmla="*/ 73 h 160"/>
                <a:gd name="T50" fmla="*/ 88 w 176"/>
                <a:gd name="T51" fmla="*/ 98 h 160"/>
                <a:gd name="T52" fmla="*/ 78 w 176"/>
                <a:gd name="T53" fmla="*/ 87 h 160"/>
                <a:gd name="T54" fmla="*/ 88 w 176"/>
                <a:gd name="T55" fmla="*/ 77 h 160"/>
                <a:gd name="T56" fmla="*/ 98 w 176"/>
                <a:gd name="T57" fmla="*/ 87 h 160"/>
                <a:gd name="T58" fmla="*/ 88 w 176"/>
                <a:gd name="T59" fmla="*/ 98 h 160"/>
                <a:gd name="T60" fmla="*/ 73 w 176"/>
                <a:gd name="T61" fmla="*/ 58 h 160"/>
                <a:gd name="T62" fmla="*/ 88 w 176"/>
                <a:gd name="T63" fmla="*/ 55 h 160"/>
                <a:gd name="T64" fmla="*/ 103 w 176"/>
                <a:gd name="T65" fmla="*/ 58 h 160"/>
                <a:gd name="T66" fmla="*/ 111 w 176"/>
                <a:gd name="T67" fmla="*/ 49 h 160"/>
                <a:gd name="T68" fmla="*/ 88 w 176"/>
                <a:gd name="T69" fmla="*/ 42 h 160"/>
                <a:gd name="T70" fmla="*/ 65 w 176"/>
                <a:gd name="T71" fmla="*/ 49 h 160"/>
                <a:gd name="T72" fmla="*/ 73 w 176"/>
                <a:gd name="T73" fmla="*/ 58 h 160"/>
                <a:gd name="T74" fmla="*/ 66 w 176"/>
                <a:gd name="T75" fmla="*/ 127 h 160"/>
                <a:gd name="T76" fmla="*/ 70 w 176"/>
                <a:gd name="T77" fmla="*/ 115 h 160"/>
                <a:gd name="T78" fmla="*/ 55 w 176"/>
                <a:gd name="T79" fmla="*/ 89 h 160"/>
                <a:gd name="T80" fmla="*/ 43 w 176"/>
                <a:gd name="T81" fmla="*/ 87 h 160"/>
                <a:gd name="T82" fmla="*/ 43 w 176"/>
                <a:gd name="T83" fmla="*/ 88 h 160"/>
                <a:gd name="T84" fmla="*/ 66 w 176"/>
                <a:gd name="T85" fmla="*/ 127 h 160"/>
                <a:gd name="T86" fmla="*/ 106 w 176"/>
                <a:gd name="T87" fmla="*/ 115 h 160"/>
                <a:gd name="T88" fmla="*/ 110 w 176"/>
                <a:gd name="T89" fmla="*/ 127 h 160"/>
                <a:gd name="T90" fmla="*/ 133 w 176"/>
                <a:gd name="T91" fmla="*/ 88 h 160"/>
                <a:gd name="T92" fmla="*/ 133 w 176"/>
                <a:gd name="T93" fmla="*/ 87 h 160"/>
                <a:gd name="T94" fmla="*/ 121 w 176"/>
                <a:gd name="T95" fmla="*/ 89 h 160"/>
                <a:gd name="T96" fmla="*/ 106 w 176"/>
                <a:gd name="T97" fmla="*/ 11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60">
                  <a:moveTo>
                    <a:pt x="153" y="73"/>
                  </a:moveTo>
                  <a:cubicBezTo>
                    <a:pt x="143" y="67"/>
                    <a:pt x="132" y="66"/>
                    <a:pt x="122" y="68"/>
                  </a:cubicBezTo>
                  <a:cubicBezTo>
                    <a:pt x="129" y="60"/>
                    <a:pt x="133" y="50"/>
                    <a:pt x="133" y="38"/>
                  </a:cubicBezTo>
                  <a:cubicBezTo>
                    <a:pt x="133" y="22"/>
                    <a:pt x="125" y="8"/>
                    <a:pt x="112" y="0"/>
                  </a:cubicBezTo>
                  <a:cubicBezTo>
                    <a:pt x="119" y="8"/>
                    <a:pt x="123" y="18"/>
                    <a:pt x="123" y="30"/>
                  </a:cubicBezTo>
                  <a:cubicBezTo>
                    <a:pt x="123" y="53"/>
                    <a:pt x="107" y="71"/>
                    <a:pt x="88" y="71"/>
                  </a:cubicBezTo>
                  <a:cubicBezTo>
                    <a:pt x="68" y="71"/>
                    <a:pt x="52" y="53"/>
                    <a:pt x="52" y="30"/>
                  </a:cubicBezTo>
                  <a:cubicBezTo>
                    <a:pt x="52" y="18"/>
                    <a:pt x="57" y="8"/>
                    <a:pt x="64" y="0"/>
                  </a:cubicBezTo>
                  <a:cubicBezTo>
                    <a:pt x="51" y="8"/>
                    <a:pt x="43" y="22"/>
                    <a:pt x="43" y="38"/>
                  </a:cubicBezTo>
                  <a:cubicBezTo>
                    <a:pt x="43" y="50"/>
                    <a:pt x="47" y="60"/>
                    <a:pt x="54" y="68"/>
                  </a:cubicBezTo>
                  <a:cubicBezTo>
                    <a:pt x="44" y="66"/>
                    <a:pt x="32" y="67"/>
                    <a:pt x="22" y="73"/>
                  </a:cubicBezTo>
                  <a:cubicBezTo>
                    <a:pt x="9" y="81"/>
                    <a:pt x="1" y="95"/>
                    <a:pt x="0" y="110"/>
                  </a:cubicBezTo>
                  <a:cubicBezTo>
                    <a:pt x="3" y="101"/>
                    <a:pt x="10" y="92"/>
                    <a:pt x="20" y="86"/>
                  </a:cubicBezTo>
                  <a:cubicBezTo>
                    <a:pt x="40" y="74"/>
                    <a:pt x="64" y="79"/>
                    <a:pt x="74" y="96"/>
                  </a:cubicBezTo>
                  <a:cubicBezTo>
                    <a:pt x="83" y="113"/>
                    <a:pt x="75" y="136"/>
                    <a:pt x="56" y="147"/>
                  </a:cubicBezTo>
                  <a:cubicBezTo>
                    <a:pt x="46" y="153"/>
                    <a:pt x="34" y="155"/>
                    <a:pt x="24" y="153"/>
                  </a:cubicBezTo>
                  <a:cubicBezTo>
                    <a:pt x="38" y="159"/>
                    <a:pt x="54" y="160"/>
                    <a:pt x="68" y="152"/>
                  </a:cubicBezTo>
                  <a:cubicBezTo>
                    <a:pt x="78" y="146"/>
                    <a:pt x="84" y="137"/>
                    <a:pt x="88" y="127"/>
                  </a:cubicBezTo>
                  <a:cubicBezTo>
                    <a:pt x="91" y="137"/>
                    <a:pt x="98" y="146"/>
                    <a:pt x="108" y="152"/>
                  </a:cubicBezTo>
                  <a:cubicBezTo>
                    <a:pt x="122" y="160"/>
                    <a:pt x="138" y="159"/>
                    <a:pt x="151" y="153"/>
                  </a:cubicBezTo>
                  <a:cubicBezTo>
                    <a:pt x="141" y="155"/>
                    <a:pt x="130" y="153"/>
                    <a:pt x="120" y="147"/>
                  </a:cubicBezTo>
                  <a:cubicBezTo>
                    <a:pt x="100" y="136"/>
                    <a:pt x="92" y="113"/>
                    <a:pt x="102" y="96"/>
                  </a:cubicBezTo>
                  <a:cubicBezTo>
                    <a:pt x="112" y="79"/>
                    <a:pt x="136" y="74"/>
                    <a:pt x="155" y="86"/>
                  </a:cubicBezTo>
                  <a:cubicBezTo>
                    <a:pt x="166" y="92"/>
                    <a:pt x="173" y="101"/>
                    <a:pt x="176" y="110"/>
                  </a:cubicBezTo>
                  <a:cubicBezTo>
                    <a:pt x="175" y="95"/>
                    <a:pt x="167" y="81"/>
                    <a:pt x="153" y="73"/>
                  </a:cubicBezTo>
                  <a:close/>
                  <a:moveTo>
                    <a:pt x="88" y="98"/>
                  </a:moveTo>
                  <a:cubicBezTo>
                    <a:pt x="82" y="98"/>
                    <a:pt x="78" y="93"/>
                    <a:pt x="78" y="87"/>
                  </a:cubicBezTo>
                  <a:cubicBezTo>
                    <a:pt x="78" y="82"/>
                    <a:pt x="82" y="77"/>
                    <a:pt x="88" y="77"/>
                  </a:cubicBezTo>
                  <a:cubicBezTo>
                    <a:pt x="94" y="77"/>
                    <a:pt x="98" y="82"/>
                    <a:pt x="98" y="87"/>
                  </a:cubicBezTo>
                  <a:cubicBezTo>
                    <a:pt x="98" y="93"/>
                    <a:pt x="94" y="98"/>
                    <a:pt x="88" y="98"/>
                  </a:cubicBezTo>
                  <a:close/>
                  <a:moveTo>
                    <a:pt x="73" y="58"/>
                  </a:moveTo>
                  <a:cubicBezTo>
                    <a:pt x="77" y="56"/>
                    <a:pt x="82" y="55"/>
                    <a:pt x="88" y="55"/>
                  </a:cubicBezTo>
                  <a:cubicBezTo>
                    <a:pt x="93" y="55"/>
                    <a:pt x="98" y="56"/>
                    <a:pt x="103" y="58"/>
                  </a:cubicBezTo>
                  <a:cubicBezTo>
                    <a:pt x="106" y="56"/>
                    <a:pt x="109" y="53"/>
                    <a:pt x="111" y="49"/>
                  </a:cubicBezTo>
                  <a:cubicBezTo>
                    <a:pt x="104" y="45"/>
                    <a:pt x="96" y="42"/>
                    <a:pt x="88" y="42"/>
                  </a:cubicBezTo>
                  <a:cubicBezTo>
                    <a:pt x="79" y="42"/>
                    <a:pt x="71" y="45"/>
                    <a:pt x="65" y="49"/>
                  </a:cubicBezTo>
                  <a:cubicBezTo>
                    <a:pt x="67" y="53"/>
                    <a:pt x="70" y="56"/>
                    <a:pt x="73" y="58"/>
                  </a:cubicBezTo>
                  <a:close/>
                  <a:moveTo>
                    <a:pt x="66" y="127"/>
                  </a:moveTo>
                  <a:cubicBezTo>
                    <a:pt x="68" y="124"/>
                    <a:pt x="70" y="120"/>
                    <a:pt x="70" y="115"/>
                  </a:cubicBezTo>
                  <a:cubicBezTo>
                    <a:pt x="61" y="110"/>
                    <a:pt x="56" y="100"/>
                    <a:pt x="55" y="89"/>
                  </a:cubicBezTo>
                  <a:cubicBezTo>
                    <a:pt x="51" y="88"/>
                    <a:pt x="47" y="87"/>
                    <a:pt x="43" y="87"/>
                  </a:cubicBezTo>
                  <a:cubicBezTo>
                    <a:pt x="43" y="87"/>
                    <a:pt x="43" y="87"/>
                    <a:pt x="43" y="88"/>
                  </a:cubicBezTo>
                  <a:cubicBezTo>
                    <a:pt x="43" y="105"/>
                    <a:pt x="52" y="119"/>
                    <a:pt x="66" y="127"/>
                  </a:cubicBezTo>
                  <a:close/>
                  <a:moveTo>
                    <a:pt x="106" y="115"/>
                  </a:moveTo>
                  <a:cubicBezTo>
                    <a:pt x="106" y="120"/>
                    <a:pt x="108" y="124"/>
                    <a:pt x="110" y="127"/>
                  </a:cubicBezTo>
                  <a:cubicBezTo>
                    <a:pt x="124" y="119"/>
                    <a:pt x="133" y="105"/>
                    <a:pt x="133" y="88"/>
                  </a:cubicBezTo>
                  <a:cubicBezTo>
                    <a:pt x="133" y="87"/>
                    <a:pt x="133" y="87"/>
                    <a:pt x="133" y="87"/>
                  </a:cubicBezTo>
                  <a:cubicBezTo>
                    <a:pt x="129" y="87"/>
                    <a:pt x="125" y="88"/>
                    <a:pt x="121" y="89"/>
                  </a:cubicBezTo>
                  <a:cubicBezTo>
                    <a:pt x="120" y="100"/>
                    <a:pt x="114" y="110"/>
                    <a:pt x="106" y="115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57301" y="818489"/>
              <a:ext cx="502108" cy="502108"/>
            </a:xfrm>
            <a:custGeom>
              <a:avLst/>
              <a:gdLst>
                <a:gd name="T0" fmla="*/ 0 w 196"/>
                <a:gd name="T1" fmla="*/ 30 h 196"/>
                <a:gd name="T2" fmla="*/ 196 w 196"/>
                <a:gd name="T3" fmla="*/ 165 h 196"/>
                <a:gd name="T4" fmla="*/ 8 w 196"/>
                <a:gd name="T5" fmla="*/ 30 h 196"/>
                <a:gd name="T6" fmla="*/ 26 w 196"/>
                <a:gd name="T7" fmla="*/ 18 h 196"/>
                <a:gd name="T8" fmla="*/ 8 w 196"/>
                <a:gd name="T9" fmla="*/ 30 h 196"/>
                <a:gd name="T10" fmla="*/ 22 w 196"/>
                <a:gd name="T11" fmla="*/ 30 h 196"/>
                <a:gd name="T12" fmla="*/ 20 w 196"/>
                <a:gd name="T13" fmla="*/ 42 h 196"/>
                <a:gd name="T14" fmla="*/ 22 w 196"/>
                <a:gd name="T15" fmla="*/ 46 h 196"/>
                <a:gd name="T16" fmla="*/ 42 w 196"/>
                <a:gd name="T17" fmla="*/ 34 h 196"/>
                <a:gd name="T18" fmla="*/ 22 w 196"/>
                <a:gd name="T19" fmla="*/ 46 h 196"/>
                <a:gd name="T20" fmla="*/ 38 w 196"/>
                <a:gd name="T21" fmla="*/ 46 h 196"/>
                <a:gd name="T22" fmla="*/ 34 w 196"/>
                <a:gd name="T23" fmla="*/ 57 h 196"/>
                <a:gd name="T24" fmla="*/ 38 w 196"/>
                <a:gd name="T25" fmla="*/ 61 h 196"/>
                <a:gd name="T26" fmla="*/ 58 w 196"/>
                <a:gd name="T27" fmla="*/ 49 h 196"/>
                <a:gd name="T28" fmla="*/ 38 w 196"/>
                <a:gd name="T29" fmla="*/ 61 h 196"/>
                <a:gd name="T30" fmla="*/ 54 w 196"/>
                <a:gd name="T31" fmla="*/ 61 h 196"/>
                <a:gd name="T32" fmla="*/ 50 w 196"/>
                <a:gd name="T33" fmla="*/ 73 h 196"/>
                <a:gd name="T34" fmla="*/ 54 w 196"/>
                <a:gd name="T35" fmla="*/ 76 h 196"/>
                <a:gd name="T36" fmla="*/ 73 w 196"/>
                <a:gd name="T37" fmla="*/ 65 h 196"/>
                <a:gd name="T38" fmla="*/ 54 w 196"/>
                <a:gd name="T39" fmla="*/ 76 h 196"/>
                <a:gd name="T40" fmla="*/ 69 w 196"/>
                <a:gd name="T41" fmla="*/ 76 h 196"/>
                <a:gd name="T42" fmla="*/ 65 w 196"/>
                <a:gd name="T43" fmla="*/ 88 h 196"/>
                <a:gd name="T44" fmla="*/ 69 w 196"/>
                <a:gd name="T45" fmla="*/ 91 h 196"/>
                <a:gd name="T46" fmla="*/ 89 w 196"/>
                <a:gd name="T47" fmla="*/ 80 h 196"/>
                <a:gd name="T48" fmla="*/ 69 w 196"/>
                <a:gd name="T49" fmla="*/ 91 h 196"/>
                <a:gd name="T50" fmla="*/ 85 w 196"/>
                <a:gd name="T51" fmla="*/ 91 h 196"/>
                <a:gd name="T52" fmla="*/ 81 w 196"/>
                <a:gd name="T53" fmla="*/ 103 h 196"/>
                <a:gd name="T54" fmla="*/ 85 w 196"/>
                <a:gd name="T55" fmla="*/ 107 h 196"/>
                <a:gd name="T56" fmla="*/ 104 w 196"/>
                <a:gd name="T57" fmla="*/ 95 h 196"/>
                <a:gd name="T58" fmla="*/ 85 w 196"/>
                <a:gd name="T59" fmla="*/ 107 h 196"/>
                <a:gd name="T60" fmla="*/ 100 w 196"/>
                <a:gd name="T61" fmla="*/ 107 h 196"/>
                <a:gd name="T62" fmla="*/ 96 w 196"/>
                <a:gd name="T63" fmla="*/ 119 h 196"/>
                <a:gd name="T64" fmla="*/ 100 w 196"/>
                <a:gd name="T65" fmla="*/ 123 h 196"/>
                <a:gd name="T66" fmla="*/ 119 w 196"/>
                <a:gd name="T67" fmla="*/ 111 h 196"/>
                <a:gd name="T68" fmla="*/ 100 w 196"/>
                <a:gd name="T69" fmla="*/ 123 h 196"/>
                <a:gd name="T70" fmla="*/ 115 w 196"/>
                <a:gd name="T71" fmla="*/ 123 h 196"/>
                <a:gd name="T72" fmla="*/ 111 w 196"/>
                <a:gd name="T73" fmla="*/ 133 h 196"/>
                <a:gd name="T74" fmla="*/ 115 w 196"/>
                <a:gd name="T75" fmla="*/ 137 h 196"/>
                <a:gd name="T76" fmla="*/ 135 w 196"/>
                <a:gd name="T77" fmla="*/ 127 h 196"/>
                <a:gd name="T78" fmla="*/ 115 w 196"/>
                <a:gd name="T79" fmla="*/ 137 h 196"/>
                <a:gd name="T80" fmla="*/ 131 w 196"/>
                <a:gd name="T81" fmla="*/ 137 h 196"/>
                <a:gd name="T82" fmla="*/ 127 w 196"/>
                <a:gd name="T83" fmla="*/ 149 h 196"/>
                <a:gd name="T84" fmla="*/ 131 w 196"/>
                <a:gd name="T85" fmla="*/ 153 h 196"/>
                <a:gd name="T86" fmla="*/ 149 w 196"/>
                <a:gd name="T87" fmla="*/ 141 h 196"/>
                <a:gd name="T88" fmla="*/ 131 w 196"/>
                <a:gd name="T89" fmla="*/ 153 h 196"/>
                <a:gd name="T90" fmla="*/ 147 w 196"/>
                <a:gd name="T91" fmla="*/ 153 h 196"/>
                <a:gd name="T92" fmla="*/ 143 w 196"/>
                <a:gd name="T93" fmla="*/ 165 h 196"/>
                <a:gd name="T94" fmla="*/ 147 w 196"/>
                <a:gd name="T95" fmla="*/ 169 h 196"/>
                <a:gd name="T96" fmla="*/ 165 w 196"/>
                <a:gd name="T97" fmla="*/ 157 h 196"/>
                <a:gd name="T98" fmla="*/ 147 w 196"/>
                <a:gd name="T99" fmla="*/ 169 h 196"/>
                <a:gd name="T100" fmla="*/ 161 w 196"/>
                <a:gd name="T101" fmla="*/ 169 h 196"/>
                <a:gd name="T102" fmla="*/ 157 w 196"/>
                <a:gd name="T103" fmla="*/ 180 h 196"/>
                <a:gd name="T104" fmla="*/ 161 w 196"/>
                <a:gd name="T105" fmla="*/ 184 h 196"/>
                <a:gd name="T106" fmla="*/ 181 w 196"/>
                <a:gd name="T107" fmla="*/ 173 h 196"/>
                <a:gd name="T108" fmla="*/ 161 w 196"/>
                <a:gd name="T109" fmla="*/ 18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6" h="196">
                  <a:moveTo>
                    <a:pt x="30" y="0"/>
                  </a:moveTo>
                  <a:lnTo>
                    <a:pt x="0" y="30"/>
                  </a:lnTo>
                  <a:lnTo>
                    <a:pt x="165" y="196"/>
                  </a:lnTo>
                  <a:lnTo>
                    <a:pt x="196" y="165"/>
                  </a:lnTo>
                  <a:lnTo>
                    <a:pt x="30" y="0"/>
                  </a:lnTo>
                  <a:close/>
                  <a:moveTo>
                    <a:pt x="8" y="30"/>
                  </a:moveTo>
                  <a:lnTo>
                    <a:pt x="22" y="14"/>
                  </a:lnTo>
                  <a:lnTo>
                    <a:pt x="26" y="18"/>
                  </a:lnTo>
                  <a:lnTo>
                    <a:pt x="12" y="34"/>
                  </a:lnTo>
                  <a:lnTo>
                    <a:pt x="8" y="30"/>
                  </a:lnTo>
                  <a:close/>
                  <a:moveTo>
                    <a:pt x="16" y="38"/>
                  </a:moveTo>
                  <a:lnTo>
                    <a:pt x="22" y="30"/>
                  </a:lnTo>
                  <a:lnTo>
                    <a:pt x="26" y="34"/>
                  </a:lnTo>
                  <a:lnTo>
                    <a:pt x="20" y="42"/>
                  </a:lnTo>
                  <a:lnTo>
                    <a:pt x="16" y="38"/>
                  </a:lnTo>
                  <a:close/>
                  <a:moveTo>
                    <a:pt x="22" y="46"/>
                  </a:moveTo>
                  <a:lnTo>
                    <a:pt x="38" y="30"/>
                  </a:lnTo>
                  <a:lnTo>
                    <a:pt x="42" y="34"/>
                  </a:lnTo>
                  <a:lnTo>
                    <a:pt x="26" y="49"/>
                  </a:lnTo>
                  <a:lnTo>
                    <a:pt x="22" y="46"/>
                  </a:lnTo>
                  <a:close/>
                  <a:moveTo>
                    <a:pt x="30" y="53"/>
                  </a:moveTo>
                  <a:lnTo>
                    <a:pt x="38" y="46"/>
                  </a:lnTo>
                  <a:lnTo>
                    <a:pt x="42" y="49"/>
                  </a:lnTo>
                  <a:lnTo>
                    <a:pt x="34" y="57"/>
                  </a:lnTo>
                  <a:lnTo>
                    <a:pt x="30" y="53"/>
                  </a:lnTo>
                  <a:close/>
                  <a:moveTo>
                    <a:pt x="38" y="61"/>
                  </a:moveTo>
                  <a:lnTo>
                    <a:pt x="54" y="46"/>
                  </a:lnTo>
                  <a:lnTo>
                    <a:pt x="58" y="49"/>
                  </a:lnTo>
                  <a:lnTo>
                    <a:pt x="42" y="65"/>
                  </a:lnTo>
                  <a:lnTo>
                    <a:pt x="38" y="61"/>
                  </a:lnTo>
                  <a:close/>
                  <a:moveTo>
                    <a:pt x="46" y="69"/>
                  </a:moveTo>
                  <a:lnTo>
                    <a:pt x="54" y="61"/>
                  </a:lnTo>
                  <a:lnTo>
                    <a:pt x="58" y="65"/>
                  </a:lnTo>
                  <a:lnTo>
                    <a:pt x="50" y="73"/>
                  </a:lnTo>
                  <a:lnTo>
                    <a:pt x="46" y="69"/>
                  </a:lnTo>
                  <a:close/>
                  <a:moveTo>
                    <a:pt x="54" y="76"/>
                  </a:moveTo>
                  <a:lnTo>
                    <a:pt x="69" y="61"/>
                  </a:lnTo>
                  <a:lnTo>
                    <a:pt x="73" y="65"/>
                  </a:lnTo>
                  <a:lnTo>
                    <a:pt x="58" y="80"/>
                  </a:lnTo>
                  <a:lnTo>
                    <a:pt x="54" y="76"/>
                  </a:lnTo>
                  <a:close/>
                  <a:moveTo>
                    <a:pt x="62" y="84"/>
                  </a:moveTo>
                  <a:lnTo>
                    <a:pt x="69" y="76"/>
                  </a:lnTo>
                  <a:lnTo>
                    <a:pt x="73" y="80"/>
                  </a:lnTo>
                  <a:lnTo>
                    <a:pt x="65" y="88"/>
                  </a:lnTo>
                  <a:lnTo>
                    <a:pt x="62" y="84"/>
                  </a:lnTo>
                  <a:close/>
                  <a:moveTo>
                    <a:pt x="69" y="91"/>
                  </a:moveTo>
                  <a:lnTo>
                    <a:pt x="85" y="76"/>
                  </a:lnTo>
                  <a:lnTo>
                    <a:pt x="89" y="80"/>
                  </a:lnTo>
                  <a:lnTo>
                    <a:pt x="73" y="95"/>
                  </a:lnTo>
                  <a:lnTo>
                    <a:pt x="69" y="91"/>
                  </a:lnTo>
                  <a:close/>
                  <a:moveTo>
                    <a:pt x="77" y="99"/>
                  </a:moveTo>
                  <a:lnTo>
                    <a:pt x="85" y="91"/>
                  </a:lnTo>
                  <a:lnTo>
                    <a:pt x="89" y="95"/>
                  </a:lnTo>
                  <a:lnTo>
                    <a:pt x="81" y="103"/>
                  </a:lnTo>
                  <a:lnTo>
                    <a:pt x="77" y="99"/>
                  </a:lnTo>
                  <a:close/>
                  <a:moveTo>
                    <a:pt x="85" y="107"/>
                  </a:moveTo>
                  <a:lnTo>
                    <a:pt x="100" y="91"/>
                  </a:lnTo>
                  <a:lnTo>
                    <a:pt x="104" y="95"/>
                  </a:lnTo>
                  <a:lnTo>
                    <a:pt x="89" y="111"/>
                  </a:lnTo>
                  <a:lnTo>
                    <a:pt x="85" y="107"/>
                  </a:lnTo>
                  <a:close/>
                  <a:moveTo>
                    <a:pt x="93" y="115"/>
                  </a:moveTo>
                  <a:lnTo>
                    <a:pt x="100" y="107"/>
                  </a:lnTo>
                  <a:lnTo>
                    <a:pt x="104" y="111"/>
                  </a:lnTo>
                  <a:lnTo>
                    <a:pt x="96" y="119"/>
                  </a:lnTo>
                  <a:lnTo>
                    <a:pt x="93" y="115"/>
                  </a:lnTo>
                  <a:close/>
                  <a:moveTo>
                    <a:pt x="100" y="123"/>
                  </a:moveTo>
                  <a:lnTo>
                    <a:pt x="115" y="107"/>
                  </a:lnTo>
                  <a:lnTo>
                    <a:pt x="119" y="111"/>
                  </a:lnTo>
                  <a:lnTo>
                    <a:pt x="104" y="127"/>
                  </a:lnTo>
                  <a:lnTo>
                    <a:pt x="100" y="123"/>
                  </a:lnTo>
                  <a:close/>
                  <a:moveTo>
                    <a:pt x="108" y="131"/>
                  </a:moveTo>
                  <a:lnTo>
                    <a:pt x="115" y="123"/>
                  </a:lnTo>
                  <a:lnTo>
                    <a:pt x="119" y="127"/>
                  </a:lnTo>
                  <a:lnTo>
                    <a:pt x="111" y="133"/>
                  </a:lnTo>
                  <a:lnTo>
                    <a:pt x="108" y="131"/>
                  </a:lnTo>
                  <a:close/>
                  <a:moveTo>
                    <a:pt x="115" y="137"/>
                  </a:moveTo>
                  <a:lnTo>
                    <a:pt x="131" y="123"/>
                  </a:lnTo>
                  <a:lnTo>
                    <a:pt x="135" y="127"/>
                  </a:lnTo>
                  <a:lnTo>
                    <a:pt x="119" y="141"/>
                  </a:lnTo>
                  <a:lnTo>
                    <a:pt x="115" y="137"/>
                  </a:lnTo>
                  <a:close/>
                  <a:moveTo>
                    <a:pt x="123" y="145"/>
                  </a:moveTo>
                  <a:lnTo>
                    <a:pt x="131" y="137"/>
                  </a:lnTo>
                  <a:lnTo>
                    <a:pt x="135" y="141"/>
                  </a:lnTo>
                  <a:lnTo>
                    <a:pt x="127" y="149"/>
                  </a:lnTo>
                  <a:lnTo>
                    <a:pt x="123" y="145"/>
                  </a:lnTo>
                  <a:close/>
                  <a:moveTo>
                    <a:pt x="131" y="153"/>
                  </a:moveTo>
                  <a:lnTo>
                    <a:pt x="147" y="137"/>
                  </a:lnTo>
                  <a:lnTo>
                    <a:pt x="149" y="141"/>
                  </a:lnTo>
                  <a:lnTo>
                    <a:pt x="135" y="157"/>
                  </a:lnTo>
                  <a:lnTo>
                    <a:pt x="131" y="153"/>
                  </a:lnTo>
                  <a:close/>
                  <a:moveTo>
                    <a:pt x="139" y="161"/>
                  </a:moveTo>
                  <a:lnTo>
                    <a:pt x="147" y="153"/>
                  </a:lnTo>
                  <a:lnTo>
                    <a:pt x="149" y="157"/>
                  </a:lnTo>
                  <a:lnTo>
                    <a:pt x="143" y="165"/>
                  </a:lnTo>
                  <a:lnTo>
                    <a:pt x="139" y="161"/>
                  </a:lnTo>
                  <a:close/>
                  <a:moveTo>
                    <a:pt x="147" y="169"/>
                  </a:moveTo>
                  <a:lnTo>
                    <a:pt x="161" y="153"/>
                  </a:lnTo>
                  <a:lnTo>
                    <a:pt x="165" y="157"/>
                  </a:lnTo>
                  <a:lnTo>
                    <a:pt x="149" y="173"/>
                  </a:lnTo>
                  <a:lnTo>
                    <a:pt x="147" y="169"/>
                  </a:lnTo>
                  <a:close/>
                  <a:moveTo>
                    <a:pt x="153" y="176"/>
                  </a:moveTo>
                  <a:lnTo>
                    <a:pt x="161" y="169"/>
                  </a:lnTo>
                  <a:lnTo>
                    <a:pt x="165" y="173"/>
                  </a:lnTo>
                  <a:lnTo>
                    <a:pt x="157" y="180"/>
                  </a:lnTo>
                  <a:lnTo>
                    <a:pt x="153" y="176"/>
                  </a:lnTo>
                  <a:close/>
                  <a:moveTo>
                    <a:pt x="161" y="184"/>
                  </a:moveTo>
                  <a:lnTo>
                    <a:pt x="177" y="169"/>
                  </a:lnTo>
                  <a:lnTo>
                    <a:pt x="181" y="173"/>
                  </a:lnTo>
                  <a:lnTo>
                    <a:pt x="165" y="188"/>
                  </a:lnTo>
                  <a:lnTo>
                    <a:pt x="161" y="184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51178" y="859478"/>
              <a:ext cx="561029" cy="320222"/>
            </a:xfrm>
            <a:custGeom>
              <a:avLst/>
              <a:gdLst>
                <a:gd name="T0" fmla="*/ 148 w 165"/>
                <a:gd name="T1" fmla="*/ 66 h 95"/>
                <a:gd name="T2" fmla="*/ 82 w 165"/>
                <a:gd name="T3" fmla="*/ 0 h 95"/>
                <a:gd name="T4" fmla="*/ 17 w 165"/>
                <a:gd name="T5" fmla="*/ 66 h 95"/>
                <a:gd name="T6" fmla="*/ 0 w 165"/>
                <a:gd name="T7" fmla="*/ 66 h 95"/>
                <a:gd name="T8" fmla="*/ 0 w 165"/>
                <a:gd name="T9" fmla="*/ 95 h 95"/>
                <a:gd name="T10" fmla="*/ 165 w 165"/>
                <a:gd name="T11" fmla="*/ 95 h 95"/>
                <a:gd name="T12" fmla="*/ 165 w 165"/>
                <a:gd name="T13" fmla="*/ 66 h 95"/>
                <a:gd name="T14" fmla="*/ 148 w 165"/>
                <a:gd name="T15" fmla="*/ 66 h 95"/>
                <a:gd name="T16" fmla="*/ 41 w 165"/>
                <a:gd name="T17" fmla="*/ 66 h 95"/>
                <a:gd name="T18" fmla="*/ 82 w 165"/>
                <a:gd name="T19" fmla="*/ 25 h 95"/>
                <a:gd name="T20" fmla="*/ 124 w 165"/>
                <a:gd name="T21" fmla="*/ 66 h 95"/>
                <a:gd name="T22" fmla="*/ 41 w 165"/>
                <a:gd name="T23" fmla="*/ 6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95">
                  <a:moveTo>
                    <a:pt x="148" y="66"/>
                  </a:moveTo>
                  <a:cubicBezTo>
                    <a:pt x="148" y="30"/>
                    <a:pt x="119" y="0"/>
                    <a:pt x="82" y="0"/>
                  </a:cubicBezTo>
                  <a:cubicBezTo>
                    <a:pt x="46" y="0"/>
                    <a:pt x="17" y="30"/>
                    <a:pt x="17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65" y="95"/>
                    <a:pt x="165" y="95"/>
                    <a:pt x="165" y="95"/>
                  </a:cubicBezTo>
                  <a:cubicBezTo>
                    <a:pt x="165" y="66"/>
                    <a:pt x="165" y="66"/>
                    <a:pt x="165" y="66"/>
                  </a:cubicBezTo>
                  <a:lnTo>
                    <a:pt x="148" y="66"/>
                  </a:lnTo>
                  <a:close/>
                  <a:moveTo>
                    <a:pt x="41" y="66"/>
                  </a:moveTo>
                  <a:cubicBezTo>
                    <a:pt x="41" y="43"/>
                    <a:pt x="60" y="25"/>
                    <a:pt x="82" y="25"/>
                  </a:cubicBezTo>
                  <a:cubicBezTo>
                    <a:pt x="105" y="25"/>
                    <a:pt x="124" y="43"/>
                    <a:pt x="124" y="66"/>
                  </a:cubicBezTo>
                  <a:lnTo>
                    <a:pt x="41" y="66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78359" y="879973"/>
              <a:ext cx="571277" cy="274111"/>
            </a:xfrm>
            <a:custGeom>
              <a:avLst/>
              <a:gdLst>
                <a:gd name="T0" fmla="*/ 68 w 223"/>
                <a:gd name="T1" fmla="*/ 0 h 107"/>
                <a:gd name="T2" fmla="*/ 0 w 223"/>
                <a:gd name="T3" fmla="*/ 107 h 107"/>
                <a:gd name="T4" fmla="*/ 223 w 223"/>
                <a:gd name="T5" fmla="*/ 107 h 107"/>
                <a:gd name="T6" fmla="*/ 68 w 223"/>
                <a:gd name="T7" fmla="*/ 0 h 107"/>
                <a:gd name="T8" fmla="*/ 74 w 223"/>
                <a:gd name="T9" fmla="*/ 31 h 107"/>
                <a:gd name="T10" fmla="*/ 154 w 223"/>
                <a:gd name="T11" fmla="*/ 84 h 107"/>
                <a:gd name="T12" fmla="*/ 39 w 223"/>
                <a:gd name="T13" fmla="*/ 84 h 107"/>
                <a:gd name="T14" fmla="*/ 74 w 223"/>
                <a:gd name="T15" fmla="*/ 3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107">
                  <a:moveTo>
                    <a:pt x="68" y="0"/>
                  </a:moveTo>
                  <a:lnTo>
                    <a:pt x="0" y="107"/>
                  </a:lnTo>
                  <a:lnTo>
                    <a:pt x="223" y="107"/>
                  </a:lnTo>
                  <a:lnTo>
                    <a:pt x="68" y="0"/>
                  </a:lnTo>
                  <a:close/>
                  <a:moveTo>
                    <a:pt x="74" y="31"/>
                  </a:moveTo>
                  <a:lnTo>
                    <a:pt x="154" y="84"/>
                  </a:lnTo>
                  <a:lnTo>
                    <a:pt x="39" y="84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738844" y="746760"/>
              <a:ext cx="448312" cy="558467"/>
            </a:xfrm>
            <a:custGeom>
              <a:avLst/>
              <a:gdLst>
                <a:gd name="T0" fmla="*/ 130 w 132"/>
                <a:gd name="T1" fmla="*/ 156 h 165"/>
                <a:gd name="T2" fmla="*/ 122 w 132"/>
                <a:gd name="T3" fmla="*/ 140 h 165"/>
                <a:gd name="T4" fmla="*/ 109 w 132"/>
                <a:gd name="T5" fmla="*/ 107 h 165"/>
                <a:gd name="T6" fmla="*/ 119 w 132"/>
                <a:gd name="T7" fmla="*/ 99 h 165"/>
                <a:gd name="T8" fmla="*/ 81 w 132"/>
                <a:gd name="T9" fmla="*/ 51 h 165"/>
                <a:gd name="T10" fmla="*/ 70 w 132"/>
                <a:gd name="T11" fmla="*/ 30 h 165"/>
                <a:gd name="T12" fmla="*/ 74 w 132"/>
                <a:gd name="T13" fmla="*/ 21 h 165"/>
                <a:gd name="T14" fmla="*/ 70 w 132"/>
                <a:gd name="T15" fmla="*/ 0 h 165"/>
                <a:gd name="T16" fmla="*/ 58 w 132"/>
                <a:gd name="T17" fmla="*/ 4 h 165"/>
                <a:gd name="T18" fmla="*/ 62 w 132"/>
                <a:gd name="T19" fmla="*/ 25 h 165"/>
                <a:gd name="T20" fmla="*/ 49 w 132"/>
                <a:gd name="T21" fmla="*/ 45 h 165"/>
                <a:gd name="T22" fmla="*/ 27 w 132"/>
                <a:gd name="T23" fmla="*/ 99 h 165"/>
                <a:gd name="T24" fmla="*/ 12 w 132"/>
                <a:gd name="T25" fmla="*/ 107 h 165"/>
                <a:gd name="T26" fmla="*/ 6 w 132"/>
                <a:gd name="T27" fmla="*/ 139 h 165"/>
                <a:gd name="T28" fmla="*/ 2 w 132"/>
                <a:gd name="T29" fmla="*/ 156 h 165"/>
                <a:gd name="T30" fmla="*/ 0 w 132"/>
                <a:gd name="T31" fmla="*/ 165 h 165"/>
                <a:gd name="T32" fmla="*/ 5 w 132"/>
                <a:gd name="T33" fmla="*/ 158 h 165"/>
                <a:gd name="T34" fmla="*/ 18 w 132"/>
                <a:gd name="T35" fmla="*/ 142 h 165"/>
                <a:gd name="T36" fmla="*/ 58 w 132"/>
                <a:gd name="T37" fmla="*/ 107 h 165"/>
                <a:gd name="T38" fmla="*/ 62 w 132"/>
                <a:gd name="T39" fmla="*/ 120 h 165"/>
                <a:gd name="T40" fmla="*/ 74 w 132"/>
                <a:gd name="T41" fmla="*/ 115 h 165"/>
                <a:gd name="T42" fmla="*/ 96 w 132"/>
                <a:gd name="T43" fmla="*/ 107 h 165"/>
                <a:gd name="T44" fmla="*/ 118 w 132"/>
                <a:gd name="T45" fmla="*/ 141 h 165"/>
                <a:gd name="T46" fmla="*/ 127 w 132"/>
                <a:gd name="T47" fmla="*/ 158 h 165"/>
                <a:gd name="T48" fmla="*/ 66 w 132"/>
                <a:gd name="T49" fmla="*/ 37 h 165"/>
                <a:gd name="T50" fmla="*/ 66 w 132"/>
                <a:gd name="T51" fmla="*/ 54 h 165"/>
                <a:gd name="T52" fmla="*/ 66 w 132"/>
                <a:gd name="T53" fmla="*/ 37 h 165"/>
                <a:gd name="T54" fmla="*/ 74 w 132"/>
                <a:gd name="T55" fmla="*/ 91 h 165"/>
                <a:gd name="T56" fmla="*/ 62 w 132"/>
                <a:gd name="T57" fmla="*/ 87 h 165"/>
                <a:gd name="T58" fmla="*/ 58 w 132"/>
                <a:gd name="T59" fmla="*/ 99 h 165"/>
                <a:gd name="T60" fmla="*/ 59 w 132"/>
                <a:gd name="T61" fmla="*/ 60 h 165"/>
                <a:gd name="T62" fmla="*/ 73 w 132"/>
                <a:gd name="T63" fmla="*/ 60 h 165"/>
                <a:gd name="T64" fmla="*/ 74 w 132"/>
                <a:gd name="T65" fmla="*/ 9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" h="165">
                  <a:moveTo>
                    <a:pt x="132" y="165"/>
                  </a:moveTo>
                  <a:cubicBezTo>
                    <a:pt x="130" y="156"/>
                    <a:pt x="130" y="156"/>
                    <a:pt x="130" y="156"/>
                  </a:cubicBezTo>
                  <a:cubicBezTo>
                    <a:pt x="130" y="156"/>
                    <a:pt x="130" y="156"/>
                    <a:pt x="130" y="156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2" y="49"/>
                    <a:pt x="82" y="47"/>
                    <a:pt x="82" y="45"/>
                  </a:cubicBezTo>
                  <a:cubicBezTo>
                    <a:pt x="82" y="38"/>
                    <a:pt x="77" y="32"/>
                    <a:pt x="70" y="30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2" y="25"/>
                    <a:pt x="74" y="23"/>
                    <a:pt x="74" y="21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2"/>
                    <a:pt x="72" y="0"/>
                    <a:pt x="7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9" y="0"/>
                    <a:pt x="58" y="2"/>
                    <a:pt x="58" y="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3"/>
                    <a:pt x="59" y="25"/>
                    <a:pt x="62" y="25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55" y="32"/>
                    <a:pt x="49" y="38"/>
                    <a:pt x="49" y="45"/>
                  </a:cubicBezTo>
                  <a:cubicBezTo>
                    <a:pt x="49" y="48"/>
                    <a:pt x="50" y="50"/>
                    <a:pt x="50" y="51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8" y="118"/>
                    <a:pt x="59" y="120"/>
                    <a:pt x="62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2" y="120"/>
                    <a:pt x="74" y="118"/>
                    <a:pt x="74" y="115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114" y="142"/>
                    <a:pt x="114" y="142"/>
                    <a:pt x="114" y="142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27" y="158"/>
                    <a:pt x="127" y="158"/>
                    <a:pt x="127" y="158"/>
                  </a:cubicBezTo>
                  <a:cubicBezTo>
                    <a:pt x="127" y="158"/>
                    <a:pt x="127" y="158"/>
                    <a:pt x="127" y="158"/>
                  </a:cubicBezTo>
                  <a:lnTo>
                    <a:pt x="132" y="165"/>
                  </a:lnTo>
                  <a:close/>
                  <a:moveTo>
                    <a:pt x="66" y="37"/>
                  </a:moveTo>
                  <a:cubicBezTo>
                    <a:pt x="70" y="37"/>
                    <a:pt x="74" y="41"/>
                    <a:pt x="74" y="45"/>
                  </a:cubicBezTo>
                  <a:cubicBezTo>
                    <a:pt x="74" y="50"/>
                    <a:pt x="70" y="54"/>
                    <a:pt x="66" y="54"/>
                  </a:cubicBezTo>
                  <a:cubicBezTo>
                    <a:pt x="61" y="54"/>
                    <a:pt x="58" y="50"/>
                    <a:pt x="58" y="45"/>
                  </a:cubicBezTo>
                  <a:cubicBezTo>
                    <a:pt x="58" y="41"/>
                    <a:pt x="61" y="37"/>
                    <a:pt x="66" y="37"/>
                  </a:cubicBezTo>
                  <a:close/>
                  <a:moveTo>
                    <a:pt x="74" y="99"/>
                  </a:moveTo>
                  <a:cubicBezTo>
                    <a:pt x="74" y="91"/>
                    <a:pt x="74" y="91"/>
                    <a:pt x="74" y="91"/>
                  </a:cubicBezTo>
                  <a:cubicBezTo>
                    <a:pt x="74" y="88"/>
                    <a:pt x="72" y="87"/>
                    <a:pt x="70" y="87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59" y="87"/>
                    <a:pt x="58" y="88"/>
                    <a:pt x="58" y="91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61" y="61"/>
                    <a:pt x="63" y="62"/>
                    <a:pt x="66" y="62"/>
                  </a:cubicBezTo>
                  <a:cubicBezTo>
                    <a:pt x="68" y="62"/>
                    <a:pt x="71" y="61"/>
                    <a:pt x="73" y="60"/>
                  </a:cubicBezTo>
                  <a:cubicBezTo>
                    <a:pt x="92" y="99"/>
                    <a:pt x="92" y="99"/>
                    <a:pt x="92" y="99"/>
                  </a:cubicBezTo>
                  <a:lnTo>
                    <a:pt x="74" y="99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68586" y="844107"/>
              <a:ext cx="420131" cy="417570"/>
            </a:xfrm>
            <a:custGeom>
              <a:avLst/>
              <a:gdLst>
                <a:gd name="T0" fmla="*/ 107 w 124"/>
                <a:gd name="T1" fmla="*/ 8 h 123"/>
                <a:gd name="T2" fmla="*/ 70 w 124"/>
                <a:gd name="T3" fmla="*/ 25 h 123"/>
                <a:gd name="T4" fmla="*/ 64 w 124"/>
                <a:gd name="T5" fmla="*/ 16 h 123"/>
                <a:gd name="T6" fmla="*/ 58 w 124"/>
                <a:gd name="T7" fmla="*/ 25 h 123"/>
                <a:gd name="T8" fmla="*/ 54 w 124"/>
                <a:gd name="T9" fmla="*/ 23 h 123"/>
                <a:gd name="T10" fmla="*/ 41 w 124"/>
                <a:gd name="T11" fmla="*/ 23 h 123"/>
                <a:gd name="T12" fmla="*/ 37 w 124"/>
                <a:gd name="T13" fmla="*/ 25 h 123"/>
                <a:gd name="T14" fmla="*/ 31 w 124"/>
                <a:gd name="T15" fmla="*/ 16 h 123"/>
                <a:gd name="T16" fmla="*/ 25 w 124"/>
                <a:gd name="T17" fmla="*/ 25 h 123"/>
                <a:gd name="T18" fmla="*/ 17 w 124"/>
                <a:gd name="T19" fmla="*/ 8 h 123"/>
                <a:gd name="T20" fmla="*/ 0 w 124"/>
                <a:gd name="T21" fmla="*/ 8 h 123"/>
                <a:gd name="T22" fmla="*/ 8 w 124"/>
                <a:gd name="T23" fmla="*/ 123 h 123"/>
                <a:gd name="T24" fmla="*/ 17 w 124"/>
                <a:gd name="T25" fmla="*/ 99 h 123"/>
                <a:gd name="T26" fmla="*/ 54 w 124"/>
                <a:gd name="T27" fmla="*/ 101 h 123"/>
                <a:gd name="T28" fmla="*/ 66 w 124"/>
                <a:gd name="T29" fmla="*/ 101 h 123"/>
                <a:gd name="T30" fmla="*/ 107 w 124"/>
                <a:gd name="T31" fmla="*/ 99 h 123"/>
                <a:gd name="T32" fmla="*/ 115 w 124"/>
                <a:gd name="T33" fmla="*/ 123 h 123"/>
                <a:gd name="T34" fmla="*/ 124 w 124"/>
                <a:gd name="T35" fmla="*/ 8 h 123"/>
                <a:gd name="T36" fmla="*/ 107 w 124"/>
                <a:gd name="T37" fmla="*/ 91 h 123"/>
                <a:gd name="T38" fmla="*/ 66 w 124"/>
                <a:gd name="T39" fmla="*/ 88 h 123"/>
                <a:gd name="T40" fmla="*/ 54 w 124"/>
                <a:gd name="T41" fmla="*/ 88 h 123"/>
                <a:gd name="T42" fmla="*/ 17 w 124"/>
                <a:gd name="T43" fmla="*/ 91 h 123"/>
                <a:gd name="T44" fmla="*/ 74 w 124"/>
                <a:gd name="T45" fmla="*/ 66 h 123"/>
                <a:gd name="T46" fmla="*/ 80 w 124"/>
                <a:gd name="T47" fmla="*/ 74 h 123"/>
                <a:gd name="T48" fmla="*/ 87 w 124"/>
                <a:gd name="T49" fmla="*/ 66 h 123"/>
                <a:gd name="T50" fmla="*/ 91 w 124"/>
                <a:gd name="T51" fmla="*/ 68 h 123"/>
                <a:gd name="T52" fmla="*/ 103 w 124"/>
                <a:gd name="T53" fmla="*/ 68 h 123"/>
                <a:gd name="T54" fmla="*/ 107 w 124"/>
                <a:gd name="T55" fmla="*/ 66 h 123"/>
                <a:gd name="T56" fmla="*/ 107 w 124"/>
                <a:gd name="T57" fmla="*/ 58 h 123"/>
                <a:gd name="T58" fmla="*/ 103 w 124"/>
                <a:gd name="T59" fmla="*/ 56 h 123"/>
                <a:gd name="T60" fmla="*/ 91 w 124"/>
                <a:gd name="T61" fmla="*/ 56 h 123"/>
                <a:gd name="T62" fmla="*/ 87 w 124"/>
                <a:gd name="T63" fmla="*/ 58 h 123"/>
                <a:gd name="T64" fmla="*/ 80 w 124"/>
                <a:gd name="T65" fmla="*/ 49 h 123"/>
                <a:gd name="T66" fmla="*/ 74 w 124"/>
                <a:gd name="T67" fmla="*/ 58 h 123"/>
                <a:gd name="T68" fmla="*/ 17 w 124"/>
                <a:gd name="T69" fmla="*/ 33 h 123"/>
                <a:gd name="T70" fmla="*/ 25 w 124"/>
                <a:gd name="T71" fmla="*/ 35 h 123"/>
                <a:gd name="T72" fmla="*/ 37 w 124"/>
                <a:gd name="T73" fmla="*/ 35 h 123"/>
                <a:gd name="T74" fmla="*/ 41 w 124"/>
                <a:gd name="T75" fmla="*/ 33 h 123"/>
                <a:gd name="T76" fmla="*/ 47 w 124"/>
                <a:gd name="T77" fmla="*/ 41 h 123"/>
                <a:gd name="T78" fmla="*/ 54 w 124"/>
                <a:gd name="T79" fmla="*/ 33 h 123"/>
                <a:gd name="T80" fmla="*/ 58 w 124"/>
                <a:gd name="T81" fmla="*/ 35 h 123"/>
                <a:gd name="T82" fmla="*/ 70 w 124"/>
                <a:gd name="T83" fmla="*/ 35 h 123"/>
                <a:gd name="T84" fmla="*/ 107 w 124"/>
                <a:gd name="T85" fmla="*/ 3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3">
                  <a:moveTo>
                    <a:pt x="115" y="0"/>
                  </a:moveTo>
                  <a:cubicBezTo>
                    <a:pt x="111" y="0"/>
                    <a:pt x="107" y="4"/>
                    <a:pt x="107" y="8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19"/>
                    <a:pt x="67" y="16"/>
                    <a:pt x="64" y="16"/>
                  </a:cubicBezTo>
                  <a:cubicBezTo>
                    <a:pt x="61" y="16"/>
                    <a:pt x="58" y="19"/>
                    <a:pt x="58" y="23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19"/>
                    <a:pt x="51" y="16"/>
                    <a:pt x="47" y="16"/>
                  </a:cubicBezTo>
                  <a:cubicBezTo>
                    <a:pt x="44" y="16"/>
                    <a:pt x="41" y="19"/>
                    <a:pt x="41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9"/>
                    <a:pt x="34" y="16"/>
                    <a:pt x="31" y="16"/>
                  </a:cubicBezTo>
                  <a:cubicBezTo>
                    <a:pt x="28" y="16"/>
                    <a:pt x="25" y="19"/>
                    <a:pt x="25" y="2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4" y="123"/>
                    <a:pt x="8" y="123"/>
                  </a:cubicBezTo>
                  <a:cubicBezTo>
                    <a:pt x="13" y="123"/>
                    <a:pt x="17" y="120"/>
                    <a:pt x="17" y="115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104"/>
                    <a:pt x="56" y="107"/>
                    <a:pt x="60" y="107"/>
                  </a:cubicBezTo>
                  <a:cubicBezTo>
                    <a:pt x="63" y="107"/>
                    <a:pt x="66" y="104"/>
                    <a:pt x="66" y="101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115"/>
                    <a:pt x="107" y="115"/>
                    <a:pt x="107" y="115"/>
                  </a:cubicBezTo>
                  <a:cubicBezTo>
                    <a:pt x="107" y="120"/>
                    <a:pt x="111" y="123"/>
                    <a:pt x="115" y="123"/>
                  </a:cubicBezTo>
                  <a:cubicBezTo>
                    <a:pt x="120" y="123"/>
                    <a:pt x="124" y="120"/>
                    <a:pt x="124" y="115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4"/>
                    <a:pt x="120" y="0"/>
                    <a:pt x="115" y="0"/>
                  </a:cubicBezTo>
                  <a:close/>
                  <a:moveTo>
                    <a:pt x="107" y="91"/>
                  </a:moveTo>
                  <a:cubicBezTo>
                    <a:pt x="66" y="91"/>
                    <a:pt x="66" y="91"/>
                    <a:pt x="66" y="91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5"/>
                    <a:pt x="63" y="82"/>
                    <a:pt x="60" y="82"/>
                  </a:cubicBezTo>
                  <a:cubicBezTo>
                    <a:pt x="56" y="82"/>
                    <a:pt x="54" y="85"/>
                    <a:pt x="54" y="88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4" y="71"/>
                    <a:pt x="77" y="74"/>
                    <a:pt x="80" y="74"/>
                  </a:cubicBezTo>
                  <a:cubicBezTo>
                    <a:pt x="84" y="74"/>
                    <a:pt x="87" y="71"/>
                    <a:pt x="87" y="68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1" y="71"/>
                    <a:pt x="93" y="74"/>
                    <a:pt x="97" y="74"/>
                  </a:cubicBezTo>
                  <a:cubicBezTo>
                    <a:pt x="100" y="74"/>
                    <a:pt x="103" y="71"/>
                    <a:pt x="103" y="68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7" y="66"/>
                    <a:pt x="107" y="66"/>
                    <a:pt x="107" y="66"/>
                  </a:cubicBezTo>
                  <a:lnTo>
                    <a:pt x="107" y="91"/>
                  </a:lnTo>
                  <a:close/>
                  <a:moveTo>
                    <a:pt x="107" y="58"/>
                  </a:moveTo>
                  <a:cubicBezTo>
                    <a:pt x="103" y="58"/>
                    <a:pt x="103" y="58"/>
                    <a:pt x="103" y="58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3" y="52"/>
                    <a:pt x="100" y="49"/>
                    <a:pt x="97" y="49"/>
                  </a:cubicBezTo>
                  <a:cubicBezTo>
                    <a:pt x="93" y="49"/>
                    <a:pt x="91" y="52"/>
                    <a:pt x="91" y="56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2"/>
                    <a:pt x="84" y="49"/>
                    <a:pt x="80" y="49"/>
                  </a:cubicBezTo>
                  <a:cubicBezTo>
                    <a:pt x="77" y="49"/>
                    <a:pt x="74" y="52"/>
                    <a:pt x="74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8"/>
                    <a:pt x="28" y="41"/>
                    <a:pt x="31" y="41"/>
                  </a:cubicBezTo>
                  <a:cubicBezTo>
                    <a:pt x="34" y="41"/>
                    <a:pt x="37" y="38"/>
                    <a:pt x="37" y="3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8"/>
                    <a:pt x="44" y="41"/>
                    <a:pt x="47" y="41"/>
                  </a:cubicBezTo>
                  <a:cubicBezTo>
                    <a:pt x="51" y="41"/>
                    <a:pt x="54" y="38"/>
                    <a:pt x="54" y="35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8"/>
                    <a:pt x="61" y="41"/>
                    <a:pt x="64" y="41"/>
                  </a:cubicBezTo>
                  <a:cubicBezTo>
                    <a:pt x="67" y="41"/>
                    <a:pt x="70" y="38"/>
                    <a:pt x="70" y="35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107" y="33"/>
                    <a:pt x="107" y="33"/>
                    <a:pt x="107" y="33"/>
                  </a:cubicBezTo>
                  <a:lnTo>
                    <a:pt x="107" y="58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941710" y="1731080"/>
            <a:ext cx="10452040" cy="584085"/>
            <a:chOff x="941710" y="1876502"/>
            <a:chExt cx="10452040" cy="584085"/>
          </a:xfrm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1710" y="1891873"/>
              <a:ext cx="192134" cy="568714"/>
            </a:xfrm>
            <a:custGeom>
              <a:avLst/>
              <a:gdLst>
                <a:gd name="T0" fmla="*/ 20 w 57"/>
                <a:gd name="T1" fmla="*/ 78 h 168"/>
                <a:gd name="T2" fmla="*/ 20 w 57"/>
                <a:gd name="T3" fmla="*/ 148 h 168"/>
                <a:gd name="T4" fmla="*/ 29 w 57"/>
                <a:gd name="T5" fmla="*/ 156 h 168"/>
                <a:gd name="T6" fmla="*/ 37 w 57"/>
                <a:gd name="T7" fmla="*/ 148 h 168"/>
                <a:gd name="T8" fmla="*/ 37 w 57"/>
                <a:gd name="T9" fmla="*/ 78 h 168"/>
                <a:gd name="T10" fmla="*/ 20 w 57"/>
                <a:gd name="T11" fmla="*/ 78 h 168"/>
                <a:gd name="T12" fmla="*/ 29 w 57"/>
                <a:gd name="T13" fmla="*/ 0 h 168"/>
                <a:gd name="T14" fmla="*/ 0 w 57"/>
                <a:gd name="T15" fmla="*/ 11 h 168"/>
                <a:gd name="T16" fmla="*/ 0 w 57"/>
                <a:gd name="T17" fmla="*/ 22 h 168"/>
                <a:gd name="T18" fmla="*/ 8 w 57"/>
                <a:gd name="T19" fmla="*/ 29 h 168"/>
                <a:gd name="T20" fmla="*/ 8 w 57"/>
                <a:gd name="T21" fmla="*/ 148 h 168"/>
                <a:gd name="T22" fmla="*/ 29 w 57"/>
                <a:gd name="T23" fmla="*/ 168 h 168"/>
                <a:gd name="T24" fmla="*/ 49 w 57"/>
                <a:gd name="T25" fmla="*/ 148 h 168"/>
                <a:gd name="T26" fmla="*/ 49 w 57"/>
                <a:gd name="T27" fmla="*/ 29 h 168"/>
                <a:gd name="T28" fmla="*/ 57 w 57"/>
                <a:gd name="T29" fmla="*/ 22 h 168"/>
                <a:gd name="T30" fmla="*/ 57 w 57"/>
                <a:gd name="T31" fmla="*/ 11 h 168"/>
                <a:gd name="T32" fmla="*/ 29 w 57"/>
                <a:gd name="T33" fmla="*/ 0 h 168"/>
                <a:gd name="T34" fmla="*/ 41 w 57"/>
                <a:gd name="T35" fmla="*/ 148 h 168"/>
                <a:gd name="T36" fmla="*/ 29 w 57"/>
                <a:gd name="T37" fmla="*/ 160 h 168"/>
                <a:gd name="T38" fmla="*/ 16 w 57"/>
                <a:gd name="T39" fmla="*/ 148 h 168"/>
                <a:gd name="T40" fmla="*/ 16 w 57"/>
                <a:gd name="T41" fmla="*/ 31 h 168"/>
                <a:gd name="T42" fmla="*/ 29 w 57"/>
                <a:gd name="T43" fmla="*/ 33 h 168"/>
                <a:gd name="T44" fmla="*/ 41 w 57"/>
                <a:gd name="T45" fmla="*/ 31 h 168"/>
                <a:gd name="T46" fmla="*/ 41 w 57"/>
                <a:gd name="T47" fmla="*/ 148 h 168"/>
                <a:gd name="T48" fmla="*/ 29 w 57"/>
                <a:gd name="T49" fmla="*/ 21 h 168"/>
                <a:gd name="T50" fmla="*/ 4 w 57"/>
                <a:gd name="T51" fmla="*/ 14 h 168"/>
                <a:gd name="T52" fmla="*/ 29 w 57"/>
                <a:gd name="T53" fmla="*/ 7 h 168"/>
                <a:gd name="T54" fmla="*/ 53 w 57"/>
                <a:gd name="T55" fmla="*/ 14 h 168"/>
                <a:gd name="T56" fmla="*/ 29 w 57"/>
                <a:gd name="T57" fmla="*/ 2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8">
                  <a:moveTo>
                    <a:pt x="20" y="78"/>
                  </a:moveTo>
                  <a:cubicBezTo>
                    <a:pt x="20" y="148"/>
                    <a:pt x="20" y="148"/>
                    <a:pt x="20" y="148"/>
                  </a:cubicBezTo>
                  <a:cubicBezTo>
                    <a:pt x="20" y="152"/>
                    <a:pt x="24" y="156"/>
                    <a:pt x="29" y="156"/>
                  </a:cubicBezTo>
                  <a:cubicBezTo>
                    <a:pt x="33" y="156"/>
                    <a:pt x="37" y="152"/>
                    <a:pt x="37" y="14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68"/>
                    <a:pt x="20" y="68"/>
                    <a:pt x="20" y="78"/>
                  </a:cubicBezTo>
                  <a:close/>
                  <a:moveTo>
                    <a:pt x="29" y="0"/>
                  </a:moveTo>
                  <a:cubicBezTo>
                    <a:pt x="13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3" y="27"/>
                    <a:pt x="8" y="29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9"/>
                    <a:pt x="17" y="168"/>
                    <a:pt x="29" y="168"/>
                  </a:cubicBezTo>
                  <a:cubicBezTo>
                    <a:pt x="40" y="168"/>
                    <a:pt x="49" y="159"/>
                    <a:pt x="49" y="14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4" y="27"/>
                    <a:pt x="57" y="25"/>
                    <a:pt x="57" y="22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5"/>
                    <a:pt x="44" y="0"/>
                    <a:pt x="29" y="0"/>
                  </a:cubicBezTo>
                  <a:close/>
                  <a:moveTo>
                    <a:pt x="41" y="148"/>
                  </a:moveTo>
                  <a:cubicBezTo>
                    <a:pt x="41" y="155"/>
                    <a:pt x="35" y="160"/>
                    <a:pt x="29" y="160"/>
                  </a:cubicBezTo>
                  <a:cubicBezTo>
                    <a:pt x="22" y="160"/>
                    <a:pt x="16" y="155"/>
                    <a:pt x="16" y="14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0" y="32"/>
                    <a:pt x="24" y="33"/>
                    <a:pt x="29" y="33"/>
                  </a:cubicBezTo>
                  <a:cubicBezTo>
                    <a:pt x="33" y="33"/>
                    <a:pt x="37" y="32"/>
                    <a:pt x="41" y="31"/>
                  </a:cubicBezTo>
                  <a:lnTo>
                    <a:pt x="41" y="148"/>
                  </a:lnTo>
                  <a:close/>
                  <a:moveTo>
                    <a:pt x="29" y="21"/>
                  </a:moveTo>
                  <a:cubicBezTo>
                    <a:pt x="15" y="21"/>
                    <a:pt x="4" y="17"/>
                    <a:pt x="4" y="14"/>
                  </a:cubicBezTo>
                  <a:cubicBezTo>
                    <a:pt x="4" y="10"/>
                    <a:pt x="15" y="7"/>
                    <a:pt x="29" y="7"/>
                  </a:cubicBezTo>
                  <a:cubicBezTo>
                    <a:pt x="42" y="7"/>
                    <a:pt x="53" y="10"/>
                    <a:pt x="53" y="14"/>
                  </a:cubicBezTo>
                  <a:cubicBezTo>
                    <a:pt x="53" y="17"/>
                    <a:pt x="42" y="21"/>
                    <a:pt x="29" y="21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53610" y="1876502"/>
              <a:ext cx="397076" cy="584085"/>
            </a:xfrm>
            <a:custGeom>
              <a:avLst/>
              <a:gdLst>
                <a:gd name="T0" fmla="*/ 94 w 117"/>
                <a:gd name="T1" fmla="*/ 142 h 173"/>
                <a:gd name="T2" fmla="*/ 93 w 117"/>
                <a:gd name="T3" fmla="*/ 141 h 173"/>
                <a:gd name="T4" fmla="*/ 71 w 117"/>
                <a:gd name="T5" fmla="*/ 90 h 173"/>
                <a:gd name="T6" fmla="*/ 59 w 117"/>
                <a:gd name="T7" fmla="*/ 87 h 173"/>
                <a:gd name="T8" fmla="*/ 46 w 117"/>
                <a:gd name="T9" fmla="*/ 90 h 173"/>
                <a:gd name="T10" fmla="*/ 24 w 117"/>
                <a:gd name="T11" fmla="*/ 141 h 173"/>
                <a:gd name="T12" fmla="*/ 24 w 117"/>
                <a:gd name="T13" fmla="*/ 142 h 173"/>
                <a:gd name="T14" fmla="*/ 23 w 117"/>
                <a:gd name="T15" fmla="*/ 144 h 173"/>
                <a:gd name="T16" fmla="*/ 23 w 117"/>
                <a:gd name="T17" fmla="*/ 144 h 173"/>
                <a:gd name="T18" fmla="*/ 23 w 117"/>
                <a:gd name="T19" fmla="*/ 144 h 173"/>
                <a:gd name="T20" fmla="*/ 59 w 117"/>
                <a:gd name="T21" fmla="*/ 157 h 173"/>
                <a:gd name="T22" fmla="*/ 95 w 117"/>
                <a:gd name="T23" fmla="*/ 144 h 173"/>
                <a:gd name="T24" fmla="*/ 95 w 117"/>
                <a:gd name="T25" fmla="*/ 144 h 173"/>
                <a:gd name="T26" fmla="*/ 95 w 117"/>
                <a:gd name="T27" fmla="*/ 144 h 173"/>
                <a:gd name="T28" fmla="*/ 94 w 117"/>
                <a:gd name="T29" fmla="*/ 142 h 173"/>
                <a:gd name="T30" fmla="*/ 116 w 117"/>
                <a:gd name="T31" fmla="*/ 152 h 173"/>
                <a:gd name="T32" fmla="*/ 115 w 117"/>
                <a:gd name="T33" fmla="*/ 149 h 173"/>
                <a:gd name="T34" fmla="*/ 114 w 117"/>
                <a:gd name="T35" fmla="*/ 147 h 173"/>
                <a:gd name="T36" fmla="*/ 78 w 117"/>
                <a:gd name="T37" fmla="*/ 66 h 173"/>
                <a:gd name="T38" fmla="*/ 79 w 117"/>
                <a:gd name="T39" fmla="*/ 66 h 173"/>
                <a:gd name="T40" fmla="*/ 79 w 117"/>
                <a:gd name="T41" fmla="*/ 30 h 173"/>
                <a:gd name="T42" fmla="*/ 87 w 117"/>
                <a:gd name="T43" fmla="*/ 22 h 173"/>
                <a:gd name="T44" fmla="*/ 87 w 117"/>
                <a:gd name="T45" fmla="*/ 11 h 173"/>
                <a:gd name="T46" fmla="*/ 59 w 117"/>
                <a:gd name="T47" fmla="*/ 0 h 173"/>
                <a:gd name="T48" fmla="*/ 30 w 117"/>
                <a:gd name="T49" fmla="*/ 11 h 173"/>
                <a:gd name="T50" fmla="*/ 30 w 117"/>
                <a:gd name="T51" fmla="*/ 22 h 173"/>
                <a:gd name="T52" fmla="*/ 38 w 117"/>
                <a:gd name="T53" fmla="*/ 30 h 173"/>
                <a:gd name="T54" fmla="*/ 38 w 117"/>
                <a:gd name="T55" fmla="*/ 66 h 173"/>
                <a:gd name="T56" fmla="*/ 39 w 117"/>
                <a:gd name="T57" fmla="*/ 66 h 173"/>
                <a:gd name="T58" fmla="*/ 4 w 117"/>
                <a:gd name="T59" fmla="*/ 147 h 173"/>
                <a:gd name="T60" fmla="*/ 2 w 117"/>
                <a:gd name="T61" fmla="*/ 149 h 173"/>
                <a:gd name="T62" fmla="*/ 1 w 117"/>
                <a:gd name="T63" fmla="*/ 152 h 173"/>
                <a:gd name="T64" fmla="*/ 1 w 117"/>
                <a:gd name="T65" fmla="*/ 153 h 173"/>
                <a:gd name="T66" fmla="*/ 1 w 117"/>
                <a:gd name="T67" fmla="*/ 153 h 173"/>
                <a:gd name="T68" fmla="*/ 59 w 117"/>
                <a:gd name="T69" fmla="*/ 173 h 173"/>
                <a:gd name="T70" fmla="*/ 116 w 117"/>
                <a:gd name="T71" fmla="*/ 153 h 173"/>
                <a:gd name="T72" fmla="*/ 116 w 117"/>
                <a:gd name="T73" fmla="*/ 153 h 173"/>
                <a:gd name="T74" fmla="*/ 116 w 117"/>
                <a:gd name="T75" fmla="*/ 152 h 173"/>
                <a:gd name="T76" fmla="*/ 34 w 117"/>
                <a:gd name="T77" fmla="*/ 15 h 173"/>
                <a:gd name="T78" fmla="*/ 59 w 117"/>
                <a:gd name="T79" fmla="*/ 8 h 173"/>
                <a:gd name="T80" fmla="*/ 83 w 117"/>
                <a:gd name="T81" fmla="*/ 15 h 173"/>
                <a:gd name="T82" fmla="*/ 59 w 117"/>
                <a:gd name="T83" fmla="*/ 21 h 173"/>
                <a:gd name="T84" fmla="*/ 34 w 117"/>
                <a:gd name="T85" fmla="*/ 15 h 173"/>
                <a:gd name="T86" fmla="*/ 104 w 117"/>
                <a:gd name="T87" fmla="*/ 149 h 173"/>
                <a:gd name="T88" fmla="*/ 59 w 117"/>
                <a:gd name="T89" fmla="*/ 165 h 173"/>
                <a:gd name="T90" fmla="*/ 13 w 117"/>
                <a:gd name="T91" fmla="*/ 149 h 173"/>
                <a:gd name="T92" fmla="*/ 13 w 117"/>
                <a:gd name="T93" fmla="*/ 149 h 173"/>
                <a:gd name="T94" fmla="*/ 13 w 117"/>
                <a:gd name="T95" fmla="*/ 149 h 173"/>
                <a:gd name="T96" fmla="*/ 14 w 117"/>
                <a:gd name="T97" fmla="*/ 146 h 173"/>
                <a:gd name="T98" fmla="*/ 15 w 117"/>
                <a:gd name="T99" fmla="*/ 144 h 173"/>
                <a:gd name="T100" fmla="*/ 46 w 117"/>
                <a:gd name="T101" fmla="*/ 71 h 173"/>
                <a:gd name="T102" fmla="*/ 46 w 117"/>
                <a:gd name="T103" fmla="*/ 32 h 173"/>
                <a:gd name="T104" fmla="*/ 59 w 117"/>
                <a:gd name="T105" fmla="*/ 33 h 173"/>
                <a:gd name="T106" fmla="*/ 71 w 117"/>
                <a:gd name="T107" fmla="*/ 32 h 173"/>
                <a:gd name="T108" fmla="*/ 71 w 117"/>
                <a:gd name="T109" fmla="*/ 71 h 173"/>
                <a:gd name="T110" fmla="*/ 102 w 117"/>
                <a:gd name="T111" fmla="*/ 144 h 173"/>
                <a:gd name="T112" fmla="*/ 103 w 117"/>
                <a:gd name="T113" fmla="*/ 146 h 173"/>
                <a:gd name="T114" fmla="*/ 104 w 117"/>
                <a:gd name="T115" fmla="*/ 149 h 173"/>
                <a:gd name="T116" fmla="*/ 104 w 117"/>
                <a:gd name="T117" fmla="*/ 14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7" h="173">
                  <a:moveTo>
                    <a:pt x="94" y="142"/>
                  </a:moveTo>
                  <a:cubicBezTo>
                    <a:pt x="94" y="141"/>
                    <a:pt x="93" y="141"/>
                    <a:pt x="93" y="141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90"/>
                    <a:pt x="65" y="87"/>
                    <a:pt x="59" y="87"/>
                  </a:cubicBezTo>
                  <a:cubicBezTo>
                    <a:pt x="53" y="87"/>
                    <a:pt x="46" y="90"/>
                    <a:pt x="46" y="90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4" y="141"/>
                    <a:pt x="24" y="142"/>
                  </a:cubicBezTo>
                  <a:cubicBezTo>
                    <a:pt x="23" y="142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51"/>
                    <a:pt x="37" y="157"/>
                    <a:pt x="59" y="157"/>
                  </a:cubicBezTo>
                  <a:cubicBezTo>
                    <a:pt x="80" y="157"/>
                    <a:pt x="95" y="151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4" y="143"/>
                    <a:pt x="94" y="142"/>
                    <a:pt x="94" y="142"/>
                  </a:cubicBezTo>
                  <a:close/>
                  <a:moveTo>
                    <a:pt x="116" y="152"/>
                  </a:moveTo>
                  <a:cubicBezTo>
                    <a:pt x="116" y="151"/>
                    <a:pt x="116" y="150"/>
                    <a:pt x="115" y="149"/>
                  </a:cubicBezTo>
                  <a:cubicBezTo>
                    <a:pt x="115" y="148"/>
                    <a:pt x="114" y="148"/>
                    <a:pt x="114" y="147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4" y="28"/>
                    <a:pt x="87" y="25"/>
                    <a:pt x="87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5"/>
                    <a:pt x="75" y="0"/>
                    <a:pt x="59" y="0"/>
                  </a:cubicBezTo>
                  <a:cubicBezTo>
                    <a:pt x="43" y="0"/>
                    <a:pt x="30" y="5"/>
                    <a:pt x="30" y="1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5"/>
                    <a:pt x="33" y="28"/>
                    <a:pt x="38" y="30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3" y="148"/>
                    <a:pt x="3" y="148"/>
                    <a:pt x="2" y="149"/>
                  </a:cubicBezTo>
                  <a:cubicBezTo>
                    <a:pt x="2" y="150"/>
                    <a:pt x="1" y="151"/>
                    <a:pt x="1" y="1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64"/>
                    <a:pt x="24" y="173"/>
                    <a:pt x="59" y="173"/>
                  </a:cubicBezTo>
                  <a:cubicBezTo>
                    <a:pt x="94" y="173"/>
                    <a:pt x="117" y="164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lnTo>
                    <a:pt x="116" y="152"/>
                  </a:lnTo>
                  <a:close/>
                  <a:moveTo>
                    <a:pt x="34" y="15"/>
                  </a:moveTo>
                  <a:cubicBezTo>
                    <a:pt x="34" y="11"/>
                    <a:pt x="45" y="8"/>
                    <a:pt x="59" y="8"/>
                  </a:cubicBezTo>
                  <a:cubicBezTo>
                    <a:pt x="72" y="8"/>
                    <a:pt x="83" y="11"/>
                    <a:pt x="83" y="15"/>
                  </a:cubicBezTo>
                  <a:cubicBezTo>
                    <a:pt x="83" y="18"/>
                    <a:pt x="72" y="21"/>
                    <a:pt x="59" y="21"/>
                  </a:cubicBezTo>
                  <a:cubicBezTo>
                    <a:pt x="45" y="21"/>
                    <a:pt x="34" y="18"/>
                    <a:pt x="34" y="15"/>
                  </a:cubicBezTo>
                  <a:close/>
                  <a:moveTo>
                    <a:pt x="104" y="149"/>
                  </a:moveTo>
                  <a:cubicBezTo>
                    <a:pt x="105" y="158"/>
                    <a:pt x="86" y="165"/>
                    <a:pt x="59" y="165"/>
                  </a:cubicBezTo>
                  <a:cubicBezTo>
                    <a:pt x="31" y="165"/>
                    <a:pt x="13" y="158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8"/>
                    <a:pt x="14" y="147"/>
                    <a:pt x="14" y="146"/>
                  </a:cubicBezTo>
                  <a:cubicBezTo>
                    <a:pt x="14" y="145"/>
                    <a:pt x="15" y="145"/>
                    <a:pt x="15" y="1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50" y="33"/>
                    <a:pt x="54" y="33"/>
                    <a:pt x="59" y="33"/>
                  </a:cubicBezTo>
                  <a:cubicBezTo>
                    <a:pt x="63" y="33"/>
                    <a:pt x="67" y="33"/>
                    <a:pt x="71" y="3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3" y="145"/>
                    <a:pt x="103" y="145"/>
                    <a:pt x="103" y="146"/>
                  </a:cubicBezTo>
                  <a:cubicBezTo>
                    <a:pt x="104" y="147"/>
                    <a:pt x="104" y="148"/>
                    <a:pt x="104" y="149"/>
                  </a:cubicBezTo>
                  <a:cubicBezTo>
                    <a:pt x="104" y="149"/>
                    <a:pt x="104" y="149"/>
                    <a:pt x="104" y="149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39802" y="1932861"/>
              <a:ext cx="455996" cy="489300"/>
            </a:xfrm>
            <a:custGeom>
              <a:avLst/>
              <a:gdLst>
                <a:gd name="T0" fmla="*/ 55 w 135"/>
                <a:gd name="T1" fmla="*/ 70 h 144"/>
                <a:gd name="T2" fmla="*/ 80 w 135"/>
                <a:gd name="T3" fmla="*/ 70 h 144"/>
                <a:gd name="T4" fmla="*/ 119 w 135"/>
                <a:gd name="T5" fmla="*/ 72 h 144"/>
                <a:gd name="T6" fmla="*/ 94 w 135"/>
                <a:gd name="T7" fmla="*/ 27 h 144"/>
                <a:gd name="T8" fmla="*/ 42 w 135"/>
                <a:gd name="T9" fmla="*/ 27 h 144"/>
                <a:gd name="T10" fmla="*/ 16 w 135"/>
                <a:gd name="T11" fmla="*/ 72 h 144"/>
                <a:gd name="T12" fmla="*/ 42 w 135"/>
                <a:gd name="T13" fmla="*/ 116 h 144"/>
                <a:gd name="T14" fmla="*/ 93 w 135"/>
                <a:gd name="T15" fmla="*/ 116 h 144"/>
                <a:gd name="T16" fmla="*/ 119 w 135"/>
                <a:gd name="T17" fmla="*/ 72 h 144"/>
                <a:gd name="T18" fmla="*/ 115 w 135"/>
                <a:gd name="T19" fmla="*/ 67 h 144"/>
                <a:gd name="T20" fmla="*/ 96 w 135"/>
                <a:gd name="T21" fmla="*/ 34 h 144"/>
                <a:gd name="T22" fmla="*/ 100 w 135"/>
                <a:gd name="T23" fmla="*/ 60 h 144"/>
                <a:gd name="T24" fmla="*/ 100 w 135"/>
                <a:gd name="T25" fmla="*/ 84 h 144"/>
                <a:gd name="T26" fmla="*/ 100 w 135"/>
                <a:gd name="T27" fmla="*/ 60 h 144"/>
                <a:gd name="T28" fmla="*/ 84 w 135"/>
                <a:gd name="T29" fmla="*/ 43 h 144"/>
                <a:gd name="T30" fmla="*/ 90 w 135"/>
                <a:gd name="T31" fmla="*/ 34 h 144"/>
                <a:gd name="T32" fmla="*/ 68 w 135"/>
                <a:gd name="T33" fmla="*/ 12 h 144"/>
                <a:gd name="T34" fmla="*/ 68 w 135"/>
                <a:gd name="T35" fmla="*/ 35 h 144"/>
                <a:gd name="T36" fmla="*/ 68 w 135"/>
                <a:gd name="T37" fmla="*/ 12 h 144"/>
                <a:gd name="T38" fmla="*/ 62 w 135"/>
                <a:gd name="T39" fmla="*/ 38 h 144"/>
                <a:gd name="T40" fmla="*/ 41 w 135"/>
                <a:gd name="T41" fmla="*/ 50 h 144"/>
                <a:gd name="T42" fmla="*/ 16 w 135"/>
                <a:gd name="T43" fmla="*/ 42 h 144"/>
                <a:gd name="T44" fmla="*/ 36 w 135"/>
                <a:gd name="T45" fmla="*/ 54 h 144"/>
                <a:gd name="T46" fmla="*/ 16 w 135"/>
                <a:gd name="T47" fmla="*/ 42 h 144"/>
                <a:gd name="T48" fmla="*/ 24 w 135"/>
                <a:gd name="T49" fmla="*/ 72 h 144"/>
                <a:gd name="T50" fmla="*/ 35 w 135"/>
                <a:gd name="T51" fmla="*/ 72 h 144"/>
                <a:gd name="T52" fmla="*/ 16 w 135"/>
                <a:gd name="T53" fmla="*/ 102 h 144"/>
                <a:gd name="T54" fmla="*/ 36 w 135"/>
                <a:gd name="T55" fmla="*/ 90 h 144"/>
                <a:gd name="T56" fmla="*/ 16 w 135"/>
                <a:gd name="T57" fmla="*/ 102 h 144"/>
                <a:gd name="T58" fmla="*/ 51 w 135"/>
                <a:gd name="T59" fmla="*/ 100 h 144"/>
                <a:gd name="T60" fmla="*/ 46 w 135"/>
                <a:gd name="T61" fmla="*/ 110 h 144"/>
                <a:gd name="T62" fmla="*/ 68 w 135"/>
                <a:gd name="T63" fmla="*/ 131 h 144"/>
                <a:gd name="T64" fmla="*/ 68 w 135"/>
                <a:gd name="T65" fmla="*/ 109 h 144"/>
                <a:gd name="T66" fmla="*/ 68 w 135"/>
                <a:gd name="T67" fmla="*/ 131 h 144"/>
                <a:gd name="T68" fmla="*/ 74 w 135"/>
                <a:gd name="T69" fmla="*/ 106 h 144"/>
                <a:gd name="T70" fmla="*/ 94 w 135"/>
                <a:gd name="T71" fmla="*/ 94 h 144"/>
                <a:gd name="T72" fmla="*/ 82 w 135"/>
                <a:gd name="T73" fmla="*/ 97 h 144"/>
                <a:gd name="T74" fmla="*/ 54 w 135"/>
                <a:gd name="T75" fmla="*/ 97 h 144"/>
                <a:gd name="T76" fmla="*/ 39 w 135"/>
                <a:gd name="T77" fmla="*/ 72 h 144"/>
                <a:gd name="T78" fmla="*/ 54 w 135"/>
                <a:gd name="T79" fmla="*/ 47 h 144"/>
                <a:gd name="T80" fmla="*/ 82 w 135"/>
                <a:gd name="T81" fmla="*/ 47 h 144"/>
                <a:gd name="T82" fmla="*/ 96 w 135"/>
                <a:gd name="T83" fmla="*/ 72 h 144"/>
                <a:gd name="T84" fmla="*/ 82 w 135"/>
                <a:gd name="T85" fmla="*/ 97 h 144"/>
                <a:gd name="T86" fmla="*/ 95 w 135"/>
                <a:gd name="T87" fmla="*/ 110 h 144"/>
                <a:gd name="T88" fmla="*/ 115 w 135"/>
                <a:gd name="T89" fmla="*/ 7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" h="144">
                  <a:moveTo>
                    <a:pt x="68" y="58"/>
                  </a:moveTo>
                  <a:cubicBezTo>
                    <a:pt x="61" y="58"/>
                    <a:pt x="55" y="63"/>
                    <a:pt x="55" y="70"/>
                  </a:cubicBezTo>
                  <a:cubicBezTo>
                    <a:pt x="55" y="77"/>
                    <a:pt x="61" y="82"/>
                    <a:pt x="68" y="82"/>
                  </a:cubicBezTo>
                  <a:cubicBezTo>
                    <a:pt x="75" y="82"/>
                    <a:pt x="80" y="77"/>
                    <a:pt x="80" y="70"/>
                  </a:cubicBezTo>
                  <a:cubicBezTo>
                    <a:pt x="80" y="63"/>
                    <a:pt x="75" y="58"/>
                    <a:pt x="68" y="58"/>
                  </a:cubicBezTo>
                  <a:close/>
                  <a:moveTo>
                    <a:pt x="119" y="72"/>
                  </a:moveTo>
                  <a:cubicBezTo>
                    <a:pt x="131" y="58"/>
                    <a:pt x="135" y="45"/>
                    <a:pt x="130" y="36"/>
                  </a:cubicBezTo>
                  <a:cubicBezTo>
                    <a:pt x="125" y="27"/>
                    <a:pt x="111" y="24"/>
                    <a:pt x="94" y="27"/>
                  </a:cubicBezTo>
                  <a:cubicBezTo>
                    <a:pt x="87" y="11"/>
                    <a:pt x="78" y="0"/>
                    <a:pt x="68" y="0"/>
                  </a:cubicBezTo>
                  <a:cubicBezTo>
                    <a:pt x="57" y="0"/>
                    <a:pt x="48" y="11"/>
                    <a:pt x="42" y="27"/>
                  </a:cubicBezTo>
                  <a:cubicBezTo>
                    <a:pt x="25" y="24"/>
                    <a:pt x="11" y="27"/>
                    <a:pt x="5" y="36"/>
                  </a:cubicBezTo>
                  <a:cubicBezTo>
                    <a:pt x="0" y="45"/>
                    <a:pt x="5" y="58"/>
                    <a:pt x="16" y="72"/>
                  </a:cubicBezTo>
                  <a:cubicBezTo>
                    <a:pt x="5" y="86"/>
                    <a:pt x="0" y="99"/>
                    <a:pt x="5" y="108"/>
                  </a:cubicBezTo>
                  <a:cubicBezTo>
                    <a:pt x="11" y="117"/>
                    <a:pt x="25" y="120"/>
                    <a:pt x="42" y="116"/>
                  </a:cubicBezTo>
                  <a:cubicBezTo>
                    <a:pt x="48" y="133"/>
                    <a:pt x="57" y="144"/>
                    <a:pt x="68" y="144"/>
                  </a:cubicBezTo>
                  <a:cubicBezTo>
                    <a:pt x="78" y="144"/>
                    <a:pt x="87" y="133"/>
                    <a:pt x="93" y="116"/>
                  </a:cubicBezTo>
                  <a:cubicBezTo>
                    <a:pt x="111" y="120"/>
                    <a:pt x="125" y="117"/>
                    <a:pt x="130" y="108"/>
                  </a:cubicBezTo>
                  <a:cubicBezTo>
                    <a:pt x="135" y="99"/>
                    <a:pt x="131" y="85"/>
                    <a:pt x="119" y="72"/>
                  </a:cubicBezTo>
                  <a:close/>
                  <a:moveTo>
                    <a:pt x="119" y="42"/>
                  </a:moveTo>
                  <a:cubicBezTo>
                    <a:pt x="123" y="49"/>
                    <a:pt x="121" y="58"/>
                    <a:pt x="115" y="67"/>
                  </a:cubicBezTo>
                  <a:cubicBezTo>
                    <a:pt x="111" y="63"/>
                    <a:pt x="105" y="58"/>
                    <a:pt x="99" y="54"/>
                  </a:cubicBezTo>
                  <a:cubicBezTo>
                    <a:pt x="99" y="46"/>
                    <a:pt x="97" y="40"/>
                    <a:pt x="96" y="34"/>
                  </a:cubicBezTo>
                  <a:cubicBezTo>
                    <a:pt x="107" y="33"/>
                    <a:pt x="116" y="36"/>
                    <a:pt x="119" y="42"/>
                  </a:cubicBezTo>
                  <a:close/>
                  <a:moveTo>
                    <a:pt x="100" y="60"/>
                  </a:moveTo>
                  <a:cubicBezTo>
                    <a:pt x="104" y="64"/>
                    <a:pt x="108" y="68"/>
                    <a:pt x="111" y="72"/>
                  </a:cubicBezTo>
                  <a:cubicBezTo>
                    <a:pt x="108" y="76"/>
                    <a:pt x="105" y="80"/>
                    <a:pt x="100" y="84"/>
                  </a:cubicBezTo>
                  <a:cubicBezTo>
                    <a:pt x="100" y="80"/>
                    <a:pt x="101" y="76"/>
                    <a:pt x="101" y="72"/>
                  </a:cubicBezTo>
                  <a:cubicBezTo>
                    <a:pt x="101" y="68"/>
                    <a:pt x="100" y="64"/>
                    <a:pt x="100" y="60"/>
                  </a:cubicBezTo>
                  <a:close/>
                  <a:moveTo>
                    <a:pt x="94" y="50"/>
                  </a:moveTo>
                  <a:cubicBezTo>
                    <a:pt x="91" y="48"/>
                    <a:pt x="88" y="45"/>
                    <a:pt x="84" y="43"/>
                  </a:cubicBezTo>
                  <a:cubicBezTo>
                    <a:pt x="81" y="41"/>
                    <a:pt x="77" y="40"/>
                    <a:pt x="74" y="38"/>
                  </a:cubicBezTo>
                  <a:cubicBezTo>
                    <a:pt x="79" y="36"/>
                    <a:pt x="85" y="35"/>
                    <a:pt x="90" y="34"/>
                  </a:cubicBezTo>
                  <a:cubicBezTo>
                    <a:pt x="91" y="39"/>
                    <a:pt x="93" y="44"/>
                    <a:pt x="94" y="50"/>
                  </a:cubicBezTo>
                  <a:close/>
                  <a:moveTo>
                    <a:pt x="68" y="12"/>
                  </a:moveTo>
                  <a:cubicBezTo>
                    <a:pt x="75" y="12"/>
                    <a:pt x="82" y="19"/>
                    <a:pt x="87" y="29"/>
                  </a:cubicBezTo>
                  <a:cubicBezTo>
                    <a:pt x="81" y="30"/>
                    <a:pt x="74" y="33"/>
                    <a:pt x="68" y="35"/>
                  </a:cubicBezTo>
                  <a:cubicBezTo>
                    <a:pt x="61" y="32"/>
                    <a:pt x="55" y="30"/>
                    <a:pt x="48" y="29"/>
                  </a:cubicBezTo>
                  <a:cubicBezTo>
                    <a:pt x="53" y="19"/>
                    <a:pt x="60" y="12"/>
                    <a:pt x="68" y="12"/>
                  </a:cubicBezTo>
                  <a:close/>
                  <a:moveTo>
                    <a:pt x="46" y="34"/>
                  </a:moveTo>
                  <a:cubicBezTo>
                    <a:pt x="51" y="35"/>
                    <a:pt x="56" y="36"/>
                    <a:pt x="62" y="38"/>
                  </a:cubicBezTo>
                  <a:cubicBezTo>
                    <a:pt x="59" y="40"/>
                    <a:pt x="55" y="41"/>
                    <a:pt x="51" y="43"/>
                  </a:cubicBezTo>
                  <a:cubicBezTo>
                    <a:pt x="48" y="45"/>
                    <a:pt x="45" y="48"/>
                    <a:pt x="41" y="50"/>
                  </a:cubicBezTo>
                  <a:cubicBezTo>
                    <a:pt x="43" y="44"/>
                    <a:pt x="44" y="39"/>
                    <a:pt x="46" y="34"/>
                  </a:cubicBezTo>
                  <a:close/>
                  <a:moveTo>
                    <a:pt x="16" y="42"/>
                  </a:moveTo>
                  <a:cubicBezTo>
                    <a:pt x="20" y="36"/>
                    <a:pt x="29" y="33"/>
                    <a:pt x="40" y="34"/>
                  </a:cubicBezTo>
                  <a:cubicBezTo>
                    <a:pt x="38" y="40"/>
                    <a:pt x="37" y="46"/>
                    <a:pt x="36" y="54"/>
                  </a:cubicBezTo>
                  <a:cubicBezTo>
                    <a:pt x="30" y="58"/>
                    <a:pt x="25" y="63"/>
                    <a:pt x="21" y="67"/>
                  </a:cubicBezTo>
                  <a:cubicBezTo>
                    <a:pt x="15" y="58"/>
                    <a:pt x="13" y="49"/>
                    <a:pt x="16" y="42"/>
                  </a:cubicBezTo>
                  <a:close/>
                  <a:moveTo>
                    <a:pt x="36" y="84"/>
                  </a:moveTo>
                  <a:cubicBezTo>
                    <a:pt x="31" y="80"/>
                    <a:pt x="27" y="76"/>
                    <a:pt x="24" y="72"/>
                  </a:cubicBezTo>
                  <a:cubicBezTo>
                    <a:pt x="27" y="68"/>
                    <a:pt x="31" y="64"/>
                    <a:pt x="35" y="60"/>
                  </a:cubicBezTo>
                  <a:cubicBezTo>
                    <a:pt x="35" y="64"/>
                    <a:pt x="35" y="68"/>
                    <a:pt x="35" y="72"/>
                  </a:cubicBezTo>
                  <a:cubicBezTo>
                    <a:pt x="35" y="76"/>
                    <a:pt x="35" y="80"/>
                    <a:pt x="36" y="84"/>
                  </a:cubicBezTo>
                  <a:close/>
                  <a:moveTo>
                    <a:pt x="16" y="102"/>
                  </a:moveTo>
                  <a:cubicBezTo>
                    <a:pt x="13" y="95"/>
                    <a:pt x="15" y="86"/>
                    <a:pt x="21" y="77"/>
                  </a:cubicBezTo>
                  <a:cubicBezTo>
                    <a:pt x="25" y="81"/>
                    <a:pt x="30" y="86"/>
                    <a:pt x="36" y="90"/>
                  </a:cubicBezTo>
                  <a:cubicBezTo>
                    <a:pt x="37" y="97"/>
                    <a:pt x="38" y="104"/>
                    <a:pt x="40" y="110"/>
                  </a:cubicBezTo>
                  <a:cubicBezTo>
                    <a:pt x="29" y="111"/>
                    <a:pt x="20" y="108"/>
                    <a:pt x="16" y="102"/>
                  </a:cubicBezTo>
                  <a:close/>
                  <a:moveTo>
                    <a:pt x="42" y="94"/>
                  </a:moveTo>
                  <a:cubicBezTo>
                    <a:pt x="45" y="96"/>
                    <a:pt x="48" y="98"/>
                    <a:pt x="51" y="100"/>
                  </a:cubicBezTo>
                  <a:cubicBezTo>
                    <a:pt x="55" y="102"/>
                    <a:pt x="58" y="104"/>
                    <a:pt x="62" y="106"/>
                  </a:cubicBezTo>
                  <a:cubicBezTo>
                    <a:pt x="56" y="108"/>
                    <a:pt x="51" y="109"/>
                    <a:pt x="46" y="110"/>
                  </a:cubicBezTo>
                  <a:cubicBezTo>
                    <a:pt x="44" y="105"/>
                    <a:pt x="43" y="100"/>
                    <a:pt x="42" y="94"/>
                  </a:cubicBezTo>
                  <a:close/>
                  <a:moveTo>
                    <a:pt x="68" y="131"/>
                  </a:moveTo>
                  <a:cubicBezTo>
                    <a:pt x="60" y="131"/>
                    <a:pt x="54" y="125"/>
                    <a:pt x="48" y="115"/>
                  </a:cubicBezTo>
                  <a:cubicBezTo>
                    <a:pt x="55" y="114"/>
                    <a:pt x="61" y="111"/>
                    <a:pt x="68" y="109"/>
                  </a:cubicBezTo>
                  <a:cubicBezTo>
                    <a:pt x="74" y="111"/>
                    <a:pt x="81" y="114"/>
                    <a:pt x="87" y="115"/>
                  </a:cubicBezTo>
                  <a:cubicBezTo>
                    <a:pt x="82" y="125"/>
                    <a:pt x="75" y="131"/>
                    <a:pt x="68" y="131"/>
                  </a:cubicBezTo>
                  <a:close/>
                  <a:moveTo>
                    <a:pt x="90" y="110"/>
                  </a:moveTo>
                  <a:cubicBezTo>
                    <a:pt x="85" y="109"/>
                    <a:pt x="79" y="108"/>
                    <a:pt x="74" y="106"/>
                  </a:cubicBezTo>
                  <a:cubicBezTo>
                    <a:pt x="77" y="104"/>
                    <a:pt x="81" y="103"/>
                    <a:pt x="84" y="100"/>
                  </a:cubicBezTo>
                  <a:cubicBezTo>
                    <a:pt x="88" y="98"/>
                    <a:pt x="91" y="96"/>
                    <a:pt x="94" y="94"/>
                  </a:cubicBezTo>
                  <a:cubicBezTo>
                    <a:pt x="93" y="100"/>
                    <a:pt x="92" y="105"/>
                    <a:pt x="90" y="110"/>
                  </a:cubicBezTo>
                  <a:close/>
                  <a:moveTo>
                    <a:pt x="82" y="97"/>
                  </a:moveTo>
                  <a:cubicBezTo>
                    <a:pt x="77" y="99"/>
                    <a:pt x="72" y="101"/>
                    <a:pt x="68" y="103"/>
                  </a:cubicBezTo>
                  <a:cubicBezTo>
                    <a:pt x="63" y="101"/>
                    <a:pt x="58" y="99"/>
                    <a:pt x="54" y="97"/>
                  </a:cubicBezTo>
                  <a:cubicBezTo>
                    <a:pt x="49" y="94"/>
                    <a:pt x="45" y="91"/>
                    <a:pt x="41" y="88"/>
                  </a:cubicBezTo>
                  <a:cubicBezTo>
                    <a:pt x="40" y="83"/>
                    <a:pt x="39" y="77"/>
                    <a:pt x="39" y="72"/>
                  </a:cubicBezTo>
                  <a:cubicBezTo>
                    <a:pt x="39" y="66"/>
                    <a:pt x="40" y="61"/>
                    <a:pt x="41" y="56"/>
                  </a:cubicBezTo>
                  <a:cubicBezTo>
                    <a:pt x="45" y="53"/>
                    <a:pt x="49" y="50"/>
                    <a:pt x="54" y="47"/>
                  </a:cubicBezTo>
                  <a:cubicBezTo>
                    <a:pt x="58" y="45"/>
                    <a:pt x="63" y="42"/>
                    <a:pt x="68" y="40"/>
                  </a:cubicBezTo>
                  <a:cubicBezTo>
                    <a:pt x="73" y="42"/>
                    <a:pt x="77" y="45"/>
                    <a:pt x="82" y="47"/>
                  </a:cubicBezTo>
                  <a:cubicBezTo>
                    <a:pt x="87" y="50"/>
                    <a:pt x="91" y="53"/>
                    <a:pt x="95" y="56"/>
                  </a:cubicBezTo>
                  <a:cubicBezTo>
                    <a:pt x="96" y="61"/>
                    <a:pt x="96" y="66"/>
                    <a:pt x="96" y="72"/>
                  </a:cubicBezTo>
                  <a:cubicBezTo>
                    <a:pt x="96" y="77"/>
                    <a:pt x="96" y="83"/>
                    <a:pt x="95" y="88"/>
                  </a:cubicBezTo>
                  <a:cubicBezTo>
                    <a:pt x="91" y="91"/>
                    <a:pt x="87" y="94"/>
                    <a:pt x="82" y="97"/>
                  </a:cubicBezTo>
                  <a:close/>
                  <a:moveTo>
                    <a:pt x="119" y="102"/>
                  </a:moveTo>
                  <a:cubicBezTo>
                    <a:pt x="116" y="108"/>
                    <a:pt x="107" y="111"/>
                    <a:pt x="95" y="110"/>
                  </a:cubicBezTo>
                  <a:cubicBezTo>
                    <a:pt x="97" y="104"/>
                    <a:pt x="99" y="97"/>
                    <a:pt x="100" y="90"/>
                  </a:cubicBezTo>
                  <a:cubicBezTo>
                    <a:pt x="105" y="86"/>
                    <a:pt x="110" y="81"/>
                    <a:pt x="115" y="77"/>
                  </a:cubicBezTo>
                  <a:cubicBezTo>
                    <a:pt x="121" y="86"/>
                    <a:pt x="123" y="95"/>
                    <a:pt x="119" y="102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05500" y="1891873"/>
              <a:ext cx="555906" cy="555906"/>
            </a:xfrm>
            <a:custGeom>
              <a:avLst/>
              <a:gdLst>
                <a:gd name="T0" fmla="*/ 126 w 164"/>
                <a:gd name="T1" fmla="*/ 96 h 164"/>
                <a:gd name="T2" fmla="*/ 124 w 164"/>
                <a:gd name="T3" fmla="*/ 111 h 164"/>
                <a:gd name="T4" fmla="*/ 113 w 164"/>
                <a:gd name="T5" fmla="*/ 113 h 164"/>
                <a:gd name="T6" fmla="*/ 118 w 164"/>
                <a:gd name="T7" fmla="*/ 96 h 164"/>
                <a:gd name="T8" fmla="*/ 105 w 164"/>
                <a:gd name="T9" fmla="*/ 59 h 164"/>
                <a:gd name="T10" fmla="*/ 74 w 164"/>
                <a:gd name="T11" fmla="*/ 57 h 164"/>
                <a:gd name="T12" fmla="*/ 64 w 164"/>
                <a:gd name="T13" fmla="*/ 64 h 164"/>
                <a:gd name="T14" fmla="*/ 68 w 164"/>
                <a:gd name="T15" fmla="*/ 47 h 164"/>
                <a:gd name="T16" fmla="*/ 56 w 164"/>
                <a:gd name="T17" fmla="*/ 9 h 164"/>
                <a:gd name="T18" fmla="*/ 30 w 164"/>
                <a:gd name="T19" fmla="*/ 12 h 164"/>
                <a:gd name="T20" fmla="*/ 14 w 164"/>
                <a:gd name="T21" fmla="*/ 40 h 164"/>
                <a:gd name="T22" fmla="*/ 0 w 164"/>
                <a:gd name="T23" fmla="*/ 41 h 164"/>
                <a:gd name="T24" fmla="*/ 38 w 164"/>
                <a:gd name="T25" fmla="*/ 68 h 164"/>
                <a:gd name="T26" fmla="*/ 40 w 164"/>
                <a:gd name="T27" fmla="*/ 53 h 164"/>
                <a:gd name="T28" fmla="*/ 51 w 164"/>
                <a:gd name="T29" fmla="*/ 50 h 164"/>
                <a:gd name="T30" fmla="*/ 47 w 164"/>
                <a:gd name="T31" fmla="*/ 68 h 164"/>
                <a:gd name="T32" fmla="*/ 87 w 164"/>
                <a:gd name="T33" fmla="*/ 117 h 164"/>
                <a:gd name="T34" fmla="*/ 102 w 164"/>
                <a:gd name="T35" fmla="*/ 94 h 164"/>
                <a:gd name="T36" fmla="*/ 100 w 164"/>
                <a:gd name="T37" fmla="*/ 100 h 164"/>
                <a:gd name="T38" fmla="*/ 96 w 164"/>
                <a:gd name="T39" fmla="*/ 117 h 164"/>
                <a:gd name="T40" fmla="*/ 122 w 164"/>
                <a:gd name="T41" fmla="*/ 164 h 164"/>
                <a:gd name="T42" fmla="*/ 124 w 164"/>
                <a:gd name="T43" fmla="*/ 150 h 164"/>
                <a:gd name="T44" fmla="*/ 152 w 164"/>
                <a:gd name="T45" fmla="*/ 134 h 164"/>
                <a:gd name="T46" fmla="*/ 155 w 164"/>
                <a:gd name="T47" fmla="*/ 108 h 164"/>
                <a:gd name="T48" fmla="*/ 20 w 164"/>
                <a:gd name="T49" fmla="*/ 48 h 164"/>
                <a:gd name="T50" fmla="*/ 52 w 164"/>
                <a:gd name="T51" fmla="*/ 28 h 164"/>
                <a:gd name="T52" fmla="*/ 62 w 164"/>
                <a:gd name="T53" fmla="*/ 83 h 164"/>
                <a:gd name="T54" fmla="*/ 92 w 164"/>
                <a:gd name="T55" fmla="*/ 65 h 164"/>
                <a:gd name="T56" fmla="*/ 62 w 164"/>
                <a:gd name="T57" fmla="*/ 83 h 164"/>
                <a:gd name="T58" fmla="*/ 72 w 164"/>
                <a:gd name="T59" fmla="*/ 99 h 164"/>
                <a:gd name="T60" fmla="*/ 102 w 164"/>
                <a:gd name="T61" fmla="*/ 81 h 164"/>
                <a:gd name="T62" fmla="*/ 116 w 164"/>
                <a:gd name="T63" fmla="*/ 144 h 164"/>
                <a:gd name="T64" fmla="*/ 136 w 164"/>
                <a:gd name="T65" fmla="*/ 112 h 164"/>
                <a:gd name="T66" fmla="*/ 116 w 164"/>
                <a:gd name="T67" fmla="*/ 14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4" h="164">
                  <a:moveTo>
                    <a:pt x="155" y="108"/>
                  </a:moveTo>
                  <a:cubicBezTo>
                    <a:pt x="147" y="100"/>
                    <a:pt x="137" y="97"/>
                    <a:pt x="126" y="96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4" y="111"/>
                    <a:pt x="124" y="111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0"/>
                    <a:pt x="112" y="117"/>
                    <a:pt x="113" y="113"/>
                  </a:cubicBezTo>
                  <a:cubicBezTo>
                    <a:pt x="113" y="113"/>
                    <a:pt x="114" y="113"/>
                    <a:pt x="114" y="113"/>
                  </a:cubicBezTo>
                  <a:cubicBezTo>
                    <a:pt x="118" y="96"/>
                    <a:pt x="118" y="96"/>
                    <a:pt x="118" y="96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9" y="82"/>
                    <a:pt x="115" y="68"/>
                    <a:pt x="105" y="59"/>
                  </a:cubicBezTo>
                  <a:cubicBezTo>
                    <a:pt x="98" y="51"/>
                    <a:pt x="88" y="47"/>
                    <a:pt x="77" y="4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3" y="68"/>
                    <a:pt x="63" y="66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9" y="32"/>
                    <a:pt x="65" y="19"/>
                    <a:pt x="56" y="9"/>
                  </a:cubicBezTo>
                  <a:cubicBezTo>
                    <a:pt x="52" y="5"/>
                    <a:pt x="47" y="2"/>
                    <a:pt x="42" y="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7" y="13"/>
                    <a:pt x="40" y="1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37"/>
                    <a:pt x="12" y="34"/>
                    <a:pt x="12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7"/>
                    <a:pt x="5" y="52"/>
                    <a:pt x="9" y="56"/>
                  </a:cubicBezTo>
                  <a:cubicBezTo>
                    <a:pt x="17" y="63"/>
                    <a:pt x="27" y="67"/>
                    <a:pt x="38" y="68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0" y="53"/>
                    <a:pt x="40" y="53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3"/>
                    <a:pt x="52" y="47"/>
                    <a:pt x="51" y="50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5" y="82"/>
                    <a:pt x="49" y="96"/>
                    <a:pt x="59" y="105"/>
                  </a:cubicBezTo>
                  <a:cubicBezTo>
                    <a:pt x="66" y="113"/>
                    <a:pt x="76" y="117"/>
                    <a:pt x="87" y="117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1" y="96"/>
                    <a:pt x="101" y="98"/>
                    <a:pt x="100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5" y="131"/>
                    <a:pt x="98" y="145"/>
                    <a:pt x="108" y="154"/>
                  </a:cubicBezTo>
                  <a:cubicBezTo>
                    <a:pt x="112" y="159"/>
                    <a:pt x="117" y="162"/>
                    <a:pt x="122" y="164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30" y="152"/>
                    <a:pt x="127" y="151"/>
                    <a:pt x="124" y="150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1" y="127"/>
                    <a:pt x="152" y="130"/>
                    <a:pt x="152" y="134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2" y="117"/>
                    <a:pt x="159" y="112"/>
                    <a:pt x="155" y="108"/>
                  </a:cubicBezTo>
                  <a:close/>
                  <a:moveTo>
                    <a:pt x="28" y="52"/>
                  </a:moveTo>
                  <a:cubicBezTo>
                    <a:pt x="25" y="51"/>
                    <a:pt x="22" y="50"/>
                    <a:pt x="20" y="4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22"/>
                    <a:pt x="51" y="25"/>
                    <a:pt x="52" y="28"/>
                  </a:cubicBezTo>
                  <a:lnTo>
                    <a:pt x="28" y="52"/>
                  </a:lnTo>
                  <a:close/>
                  <a:moveTo>
                    <a:pt x="62" y="83"/>
                  </a:moveTo>
                  <a:cubicBezTo>
                    <a:pt x="83" y="61"/>
                    <a:pt x="83" y="61"/>
                    <a:pt x="83" y="61"/>
                  </a:cubicBezTo>
                  <a:cubicBezTo>
                    <a:pt x="86" y="62"/>
                    <a:pt x="90" y="63"/>
                    <a:pt x="92" y="65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3" y="89"/>
                    <a:pt x="62" y="86"/>
                    <a:pt x="62" y="83"/>
                  </a:cubicBezTo>
                  <a:close/>
                  <a:moveTo>
                    <a:pt x="81" y="102"/>
                  </a:moveTo>
                  <a:cubicBezTo>
                    <a:pt x="77" y="102"/>
                    <a:pt x="74" y="101"/>
                    <a:pt x="72" y="99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1" y="74"/>
                    <a:pt x="102" y="77"/>
                    <a:pt x="102" y="81"/>
                  </a:cubicBezTo>
                  <a:lnTo>
                    <a:pt x="81" y="102"/>
                  </a:lnTo>
                  <a:close/>
                  <a:moveTo>
                    <a:pt x="116" y="144"/>
                  </a:moveTo>
                  <a:cubicBezTo>
                    <a:pt x="114" y="142"/>
                    <a:pt x="113" y="139"/>
                    <a:pt x="112" y="136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9" y="113"/>
                    <a:pt x="142" y="114"/>
                    <a:pt x="144" y="116"/>
                  </a:cubicBezTo>
                  <a:lnTo>
                    <a:pt x="116" y="144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0522" y="1894435"/>
              <a:ext cx="322784" cy="512355"/>
            </a:xfrm>
            <a:custGeom>
              <a:avLst/>
              <a:gdLst>
                <a:gd name="T0" fmla="*/ 20 w 95"/>
                <a:gd name="T1" fmla="*/ 58 h 151"/>
                <a:gd name="T2" fmla="*/ 3 w 95"/>
                <a:gd name="T3" fmla="*/ 106 h 151"/>
                <a:gd name="T4" fmla="*/ 48 w 95"/>
                <a:gd name="T5" fmla="*/ 151 h 151"/>
                <a:gd name="T6" fmla="*/ 93 w 95"/>
                <a:gd name="T7" fmla="*/ 106 h 151"/>
                <a:gd name="T8" fmla="*/ 60 w 95"/>
                <a:gd name="T9" fmla="*/ 47 h 151"/>
                <a:gd name="T10" fmla="*/ 37 w 95"/>
                <a:gd name="T11" fmla="*/ 35 h 151"/>
                <a:gd name="T12" fmla="*/ 35 w 95"/>
                <a:gd name="T13" fmla="*/ 36 h 151"/>
                <a:gd name="T14" fmla="*/ 35 w 95"/>
                <a:gd name="T15" fmla="*/ 33 h 151"/>
                <a:gd name="T16" fmla="*/ 31 w 95"/>
                <a:gd name="T17" fmla="*/ 3 h 151"/>
                <a:gd name="T18" fmla="*/ 21 w 95"/>
                <a:gd name="T19" fmla="*/ 4 h 151"/>
                <a:gd name="T20" fmla="*/ 31 w 95"/>
                <a:gd name="T21" fmla="*/ 38 h 151"/>
                <a:gd name="T22" fmla="*/ 20 w 95"/>
                <a:gd name="T23" fmla="*/ 5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151">
                  <a:moveTo>
                    <a:pt x="20" y="58"/>
                  </a:moveTo>
                  <a:cubicBezTo>
                    <a:pt x="17" y="85"/>
                    <a:pt x="6" y="81"/>
                    <a:pt x="3" y="106"/>
                  </a:cubicBezTo>
                  <a:cubicBezTo>
                    <a:pt x="0" y="130"/>
                    <a:pt x="22" y="151"/>
                    <a:pt x="48" y="151"/>
                  </a:cubicBezTo>
                  <a:cubicBezTo>
                    <a:pt x="74" y="151"/>
                    <a:pt x="95" y="130"/>
                    <a:pt x="93" y="106"/>
                  </a:cubicBezTo>
                  <a:cubicBezTo>
                    <a:pt x="92" y="83"/>
                    <a:pt x="82" y="86"/>
                    <a:pt x="60" y="47"/>
                  </a:cubicBezTo>
                  <a:cubicBezTo>
                    <a:pt x="51" y="32"/>
                    <a:pt x="45" y="31"/>
                    <a:pt x="37" y="35"/>
                  </a:cubicBezTo>
                  <a:cubicBezTo>
                    <a:pt x="36" y="35"/>
                    <a:pt x="36" y="35"/>
                    <a:pt x="35" y="36"/>
                  </a:cubicBezTo>
                  <a:cubicBezTo>
                    <a:pt x="35" y="35"/>
                    <a:pt x="35" y="34"/>
                    <a:pt x="35" y="33"/>
                  </a:cubicBezTo>
                  <a:cubicBezTo>
                    <a:pt x="29" y="19"/>
                    <a:pt x="31" y="3"/>
                    <a:pt x="31" y="3"/>
                  </a:cubicBezTo>
                  <a:cubicBezTo>
                    <a:pt x="31" y="3"/>
                    <a:pt x="27" y="0"/>
                    <a:pt x="21" y="4"/>
                  </a:cubicBezTo>
                  <a:cubicBezTo>
                    <a:pt x="19" y="12"/>
                    <a:pt x="26" y="27"/>
                    <a:pt x="31" y="38"/>
                  </a:cubicBezTo>
                  <a:cubicBezTo>
                    <a:pt x="25" y="40"/>
                    <a:pt x="21" y="44"/>
                    <a:pt x="20" y="58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08537" y="1881625"/>
              <a:ext cx="417570" cy="484176"/>
            </a:xfrm>
            <a:custGeom>
              <a:avLst/>
              <a:gdLst>
                <a:gd name="T0" fmla="*/ 85 w 123"/>
                <a:gd name="T1" fmla="*/ 53 h 143"/>
                <a:gd name="T2" fmla="*/ 62 w 123"/>
                <a:gd name="T3" fmla="*/ 58 h 143"/>
                <a:gd name="T4" fmla="*/ 59 w 123"/>
                <a:gd name="T5" fmla="*/ 59 h 143"/>
                <a:gd name="T6" fmla="*/ 56 w 123"/>
                <a:gd name="T7" fmla="*/ 50 h 143"/>
                <a:gd name="T8" fmla="*/ 52 w 123"/>
                <a:gd name="T9" fmla="*/ 20 h 143"/>
                <a:gd name="T10" fmla="*/ 42 w 123"/>
                <a:gd name="T11" fmla="*/ 21 h 143"/>
                <a:gd name="T12" fmla="*/ 54 w 123"/>
                <a:gd name="T13" fmla="*/ 59 h 143"/>
                <a:gd name="T14" fmla="*/ 45 w 123"/>
                <a:gd name="T15" fmla="*/ 52 h 143"/>
                <a:gd name="T16" fmla="*/ 12 w 123"/>
                <a:gd name="T17" fmla="*/ 112 h 143"/>
                <a:gd name="T18" fmla="*/ 49 w 123"/>
                <a:gd name="T19" fmla="*/ 142 h 143"/>
                <a:gd name="T20" fmla="*/ 60 w 123"/>
                <a:gd name="T21" fmla="*/ 139 h 143"/>
                <a:gd name="T22" fmla="*/ 71 w 123"/>
                <a:gd name="T23" fmla="*/ 142 h 143"/>
                <a:gd name="T24" fmla="*/ 107 w 123"/>
                <a:gd name="T25" fmla="*/ 118 h 143"/>
                <a:gd name="T26" fmla="*/ 85 w 123"/>
                <a:gd name="T27" fmla="*/ 53 h 143"/>
                <a:gd name="T28" fmla="*/ 99 w 123"/>
                <a:gd name="T29" fmla="*/ 0 h 143"/>
                <a:gd name="T30" fmla="*/ 73 w 123"/>
                <a:gd name="T31" fmla="*/ 12 h 143"/>
                <a:gd name="T32" fmla="*/ 61 w 123"/>
                <a:gd name="T33" fmla="*/ 38 h 143"/>
                <a:gd name="T34" fmla="*/ 88 w 123"/>
                <a:gd name="T35" fmla="*/ 26 h 143"/>
                <a:gd name="T36" fmla="*/ 99 w 123"/>
                <a:gd name="T3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" h="143">
                  <a:moveTo>
                    <a:pt x="85" y="53"/>
                  </a:moveTo>
                  <a:cubicBezTo>
                    <a:pt x="77" y="52"/>
                    <a:pt x="75" y="54"/>
                    <a:pt x="62" y="58"/>
                  </a:cubicBezTo>
                  <a:cubicBezTo>
                    <a:pt x="61" y="59"/>
                    <a:pt x="60" y="59"/>
                    <a:pt x="59" y="59"/>
                  </a:cubicBezTo>
                  <a:cubicBezTo>
                    <a:pt x="58" y="57"/>
                    <a:pt x="57" y="54"/>
                    <a:pt x="56" y="50"/>
                  </a:cubicBezTo>
                  <a:cubicBezTo>
                    <a:pt x="51" y="35"/>
                    <a:pt x="52" y="20"/>
                    <a:pt x="52" y="20"/>
                  </a:cubicBezTo>
                  <a:cubicBezTo>
                    <a:pt x="52" y="20"/>
                    <a:pt x="48" y="16"/>
                    <a:pt x="42" y="21"/>
                  </a:cubicBezTo>
                  <a:cubicBezTo>
                    <a:pt x="40" y="29"/>
                    <a:pt x="49" y="49"/>
                    <a:pt x="54" y="59"/>
                  </a:cubicBezTo>
                  <a:cubicBezTo>
                    <a:pt x="50" y="57"/>
                    <a:pt x="49" y="52"/>
                    <a:pt x="45" y="52"/>
                  </a:cubicBezTo>
                  <a:cubicBezTo>
                    <a:pt x="15" y="50"/>
                    <a:pt x="0" y="84"/>
                    <a:pt x="12" y="112"/>
                  </a:cubicBezTo>
                  <a:cubicBezTo>
                    <a:pt x="19" y="130"/>
                    <a:pt x="35" y="141"/>
                    <a:pt x="49" y="142"/>
                  </a:cubicBezTo>
                  <a:cubicBezTo>
                    <a:pt x="53" y="143"/>
                    <a:pt x="56" y="139"/>
                    <a:pt x="60" y="139"/>
                  </a:cubicBezTo>
                  <a:cubicBezTo>
                    <a:pt x="64" y="139"/>
                    <a:pt x="69" y="142"/>
                    <a:pt x="71" y="142"/>
                  </a:cubicBezTo>
                  <a:cubicBezTo>
                    <a:pt x="85" y="143"/>
                    <a:pt x="97" y="134"/>
                    <a:pt x="107" y="118"/>
                  </a:cubicBezTo>
                  <a:cubicBezTo>
                    <a:pt x="123" y="91"/>
                    <a:pt x="114" y="55"/>
                    <a:pt x="85" y="53"/>
                  </a:cubicBezTo>
                  <a:close/>
                  <a:moveTo>
                    <a:pt x="99" y="0"/>
                  </a:moveTo>
                  <a:cubicBezTo>
                    <a:pt x="99" y="0"/>
                    <a:pt x="84" y="1"/>
                    <a:pt x="73" y="12"/>
                  </a:cubicBezTo>
                  <a:cubicBezTo>
                    <a:pt x="63" y="22"/>
                    <a:pt x="61" y="38"/>
                    <a:pt x="61" y="38"/>
                  </a:cubicBezTo>
                  <a:cubicBezTo>
                    <a:pt x="61" y="38"/>
                    <a:pt x="77" y="37"/>
                    <a:pt x="88" y="26"/>
                  </a:cubicBezTo>
                  <a:cubicBezTo>
                    <a:pt x="98" y="16"/>
                    <a:pt x="99" y="0"/>
                    <a:pt x="99" y="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51178" y="1932861"/>
              <a:ext cx="545659" cy="502108"/>
            </a:xfrm>
            <a:custGeom>
              <a:avLst/>
              <a:gdLst>
                <a:gd name="T0" fmla="*/ 39 w 213"/>
                <a:gd name="T1" fmla="*/ 157 h 196"/>
                <a:gd name="T2" fmla="*/ 39 w 213"/>
                <a:gd name="T3" fmla="*/ 16 h 196"/>
                <a:gd name="T4" fmla="*/ 28 w 213"/>
                <a:gd name="T5" fmla="*/ 16 h 196"/>
                <a:gd name="T6" fmla="*/ 28 w 213"/>
                <a:gd name="T7" fmla="*/ 157 h 196"/>
                <a:gd name="T8" fmla="*/ 0 w 213"/>
                <a:gd name="T9" fmla="*/ 157 h 196"/>
                <a:gd name="T10" fmla="*/ 0 w 213"/>
                <a:gd name="T11" fmla="*/ 168 h 196"/>
                <a:gd name="T12" fmla="*/ 28 w 213"/>
                <a:gd name="T13" fmla="*/ 168 h 196"/>
                <a:gd name="T14" fmla="*/ 28 w 213"/>
                <a:gd name="T15" fmla="*/ 196 h 196"/>
                <a:gd name="T16" fmla="*/ 39 w 213"/>
                <a:gd name="T17" fmla="*/ 196 h 196"/>
                <a:gd name="T18" fmla="*/ 39 w 213"/>
                <a:gd name="T19" fmla="*/ 168 h 196"/>
                <a:gd name="T20" fmla="*/ 213 w 213"/>
                <a:gd name="T21" fmla="*/ 168 h 196"/>
                <a:gd name="T22" fmla="*/ 213 w 213"/>
                <a:gd name="T23" fmla="*/ 157 h 196"/>
                <a:gd name="T24" fmla="*/ 39 w 213"/>
                <a:gd name="T25" fmla="*/ 157 h 196"/>
                <a:gd name="T26" fmla="*/ 180 w 213"/>
                <a:gd name="T27" fmla="*/ 0 h 196"/>
                <a:gd name="T28" fmla="*/ 147 w 213"/>
                <a:gd name="T29" fmla="*/ 65 h 196"/>
                <a:gd name="T30" fmla="*/ 121 w 213"/>
                <a:gd name="T31" fmla="*/ 33 h 196"/>
                <a:gd name="T32" fmla="*/ 93 w 213"/>
                <a:gd name="T33" fmla="*/ 65 h 196"/>
                <a:gd name="T34" fmla="*/ 77 w 213"/>
                <a:gd name="T35" fmla="*/ 54 h 196"/>
                <a:gd name="T36" fmla="*/ 49 w 213"/>
                <a:gd name="T37" fmla="*/ 82 h 196"/>
                <a:gd name="T38" fmla="*/ 49 w 213"/>
                <a:gd name="T39" fmla="*/ 147 h 196"/>
                <a:gd name="T40" fmla="*/ 180 w 213"/>
                <a:gd name="T41" fmla="*/ 147 h 196"/>
                <a:gd name="T42" fmla="*/ 180 w 213"/>
                <a:gd name="T4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196">
                  <a:moveTo>
                    <a:pt x="39" y="157"/>
                  </a:moveTo>
                  <a:lnTo>
                    <a:pt x="39" y="16"/>
                  </a:lnTo>
                  <a:lnTo>
                    <a:pt x="28" y="16"/>
                  </a:lnTo>
                  <a:lnTo>
                    <a:pt x="28" y="157"/>
                  </a:lnTo>
                  <a:lnTo>
                    <a:pt x="0" y="157"/>
                  </a:lnTo>
                  <a:lnTo>
                    <a:pt x="0" y="168"/>
                  </a:lnTo>
                  <a:lnTo>
                    <a:pt x="28" y="168"/>
                  </a:lnTo>
                  <a:lnTo>
                    <a:pt x="28" y="196"/>
                  </a:lnTo>
                  <a:lnTo>
                    <a:pt x="39" y="196"/>
                  </a:lnTo>
                  <a:lnTo>
                    <a:pt x="39" y="168"/>
                  </a:lnTo>
                  <a:lnTo>
                    <a:pt x="213" y="168"/>
                  </a:lnTo>
                  <a:lnTo>
                    <a:pt x="213" y="157"/>
                  </a:lnTo>
                  <a:lnTo>
                    <a:pt x="39" y="157"/>
                  </a:lnTo>
                  <a:close/>
                  <a:moveTo>
                    <a:pt x="180" y="0"/>
                  </a:moveTo>
                  <a:lnTo>
                    <a:pt x="147" y="65"/>
                  </a:lnTo>
                  <a:lnTo>
                    <a:pt x="121" y="33"/>
                  </a:lnTo>
                  <a:lnTo>
                    <a:pt x="93" y="65"/>
                  </a:lnTo>
                  <a:lnTo>
                    <a:pt x="77" y="54"/>
                  </a:lnTo>
                  <a:lnTo>
                    <a:pt x="49" y="82"/>
                  </a:lnTo>
                  <a:lnTo>
                    <a:pt x="49" y="147"/>
                  </a:lnTo>
                  <a:lnTo>
                    <a:pt x="180" y="147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68112" y="1961041"/>
              <a:ext cx="545659" cy="473929"/>
            </a:xfrm>
            <a:custGeom>
              <a:avLst/>
              <a:gdLst>
                <a:gd name="T0" fmla="*/ 180 w 213"/>
                <a:gd name="T1" fmla="*/ 0 h 185"/>
                <a:gd name="T2" fmla="*/ 158 w 213"/>
                <a:gd name="T3" fmla="*/ 0 h 185"/>
                <a:gd name="T4" fmla="*/ 158 w 213"/>
                <a:gd name="T5" fmla="*/ 136 h 185"/>
                <a:gd name="T6" fmla="*/ 180 w 213"/>
                <a:gd name="T7" fmla="*/ 136 h 185"/>
                <a:gd name="T8" fmla="*/ 180 w 213"/>
                <a:gd name="T9" fmla="*/ 0 h 185"/>
                <a:gd name="T10" fmla="*/ 153 w 213"/>
                <a:gd name="T11" fmla="*/ 54 h 185"/>
                <a:gd name="T12" fmla="*/ 131 w 213"/>
                <a:gd name="T13" fmla="*/ 54 h 185"/>
                <a:gd name="T14" fmla="*/ 131 w 213"/>
                <a:gd name="T15" fmla="*/ 136 h 185"/>
                <a:gd name="T16" fmla="*/ 153 w 213"/>
                <a:gd name="T17" fmla="*/ 136 h 185"/>
                <a:gd name="T18" fmla="*/ 153 w 213"/>
                <a:gd name="T19" fmla="*/ 54 h 185"/>
                <a:gd name="T20" fmla="*/ 98 w 213"/>
                <a:gd name="T21" fmla="*/ 87 h 185"/>
                <a:gd name="T22" fmla="*/ 76 w 213"/>
                <a:gd name="T23" fmla="*/ 87 h 185"/>
                <a:gd name="T24" fmla="*/ 76 w 213"/>
                <a:gd name="T25" fmla="*/ 136 h 185"/>
                <a:gd name="T26" fmla="*/ 98 w 213"/>
                <a:gd name="T27" fmla="*/ 136 h 185"/>
                <a:gd name="T28" fmla="*/ 98 w 213"/>
                <a:gd name="T29" fmla="*/ 87 h 185"/>
                <a:gd name="T30" fmla="*/ 125 w 213"/>
                <a:gd name="T31" fmla="*/ 33 h 185"/>
                <a:gd name="T32" fmla="*/ 103 w 213"/>
                <a:gd name="T33" fmla="*/ 33 h 185"/>
                <a:gd name="T34" fmla="*/ 103 w 213"/>
                <a:gd name="T35" fmla="*/ 136 h 185"/>
                <a:gd name="T36" fmla="*/ 125 w 213"/>
                <a:gd name="T37" fmla="*/ 136 h 185"/>
                <a:gd name="T38" fmla="*/ 125 w 213"/>
                <a:gd name="T39" fmla="*/ 33 h 185"/>
                <a:gd name="T40" fmla="*/ 71 w 213"/>
                <a:gd name="T41" fmla="*/ 71 h 185"/>
                <a:gd name="T42" fmla="*/ 49 w 213"/>
                <a:gd name="T43" fmla="*/ 71 h 185"/>
                <a:gd name="T44" fmla="*/ 49 w 213"/>
                <a:gd name="T45" fmla="*/ 136 h 185"/>
                <a:gd name="T46" fmla="*/ 71 w 213"/>
                <a:gd name="T47" fmla="*/ 136 h 185"/>
                <a:gd name="T48" fmla="*/ 71 w 213"/>
                <a:gd name="T49" fmla="*/ 71 h 185"/>
                <a:gd name="T50" fmla="*/ 38 w 213"/>
                <a:gd name="T51" fmla="*/ 146 h 185"/>
                <a:gd name="T52" fmla="*/ 38 w 213"/>
                <a:gd name="T53" fmla="*/ 5 h 185"/>
                <a:gd name="T54" fmla="*/ 27 w 213"/>
                <a:gd name="T55" fmla="*/ 5 h 185"/>
                <a:gd name="T56" fmla="*/ 27 w 213"/>
                <a:gd name="T57" fmla="*/ 146 h 185"/>
                <a:gd name="T58" fmla="*/ 0 w 213"/>
                <a:gd name="T59" fmla="*/ 146 h 185"/>
                <a:gd name="T60" fmla="*/ 0 w 213"/>
                <a:gd name="T61" fmla="*/ 157 h 185"/>
                <a:gd name="T62" fmla="*/ 27 w 213"/>
                <a:gd name="T63" fmla="*/ 157 h 185"/>
                <a:gd name="T64" fmla="*/ 27 w 213"/>
                <a:gd name="T65" fmla="*/ 185 h 185"/>
                <a:gd name="T66" fmla="*/ 38 w 213"/>
                <a:gd name="T67" fmla="*/ 185 h 185"/>
                <a:gd name="T68" fmla="*/ 38 w 213"/>
                <a:gd name="T69" fmla="*/ 157 h 185"/>
                <a:gd name="T70" fmla="*/ 213 w 213"/>
                <a:gd name="T71" fmla="*/ 157 h 185"/>
                <a:gd name="T72" fmla="*/ 213 w 213"/>
                <a:gd name="T73" fmla="*/ 146 h 185"/>
                <a:gd name="T74" fmla="*/ 38 w 213"/>
                <a:gd name="T75" fmla="*/ 14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185">
                  <a:moveTo>
                    <a:pt x="180" y="0"/>
                  </a:moveTo>
                  <a:lnTo>
                    <a:pt x="158" y="0"/>
                  </a:lnTo>
                  <a:lnTo>
                    <a:pt x="158" y="136"/>
                  </a:lnTo>
                  <a:lnTo>
                    <a:pt x="180" y="136"/>
                  </a:lnTo>
                  <a:lnTo>
                    <a:pt x="180" y="0"/>
                  </a:lnTo>
                  <a:close/>
                  <a:moveTo>
                    <a:pt x="153" y="54"/>
                  </a:moveTo>
                  <a:lnTo>
                    <a:pt x="131" y="54"/>
                  </a:lnTo>
                  <a:lnTo>
                    <a:pt x="131" y="136"/>
                  </a:lnTo>
                  <a:lnTo>
                    <a:pt x="153" y="136"/>
                  </a:lnTo>
                  <a:lnTo>
                    <a:pt x="153" y="54"/>
                  </a:lnTo>
                  <a:close/>
                  <a:moveTo>
                    <a:pt x="98" y="87"/>
                  </a:moveTo>
                  <a:lnTo>
                    <a:pt x="76" y="87"/>
                  </a:lnTo>
                  <a:lnTo>
                    <a:pt x="76" y="136"/>
                  </a:lnTo>
                  <a:lnTo>
                    <a:pt x="98" y="136"/>
                  </a:lnTo>
                  <a:lnTo>
                    <a:pt x="98" y="87"/>
                  </a:lnTo>
                  <a:close/>
                  <a:moveTo>
                    <a:pt x="125" y="33"/>
                  </a:moveTo>
                  <a:lnTo>
                    <a:pt x="103" y="33"/>
                  </a:lnTo>
                  <a:lnTo>
                    <a:pt x="103" y="136"/>
                  </a:lnTo>
                  <a:lnTo>
                    <a:pt x="125" y="136"/>
                  </a:lnTo>
                  <a:lnTo>
                    <a:pt x="125" y="33"/>
                  </a:lnTo>
                  <a:close/>
                  <a:moveTo>
                    <a:pt x="71" y="71"/>
                  </a:moveTo>
                  <a:lnTo>
                    <a:pt x="49" y="71"/>
                  </a:lnTo>
                  <a:lnTo>
                    <a:pt x="49" y="136"/>
                  </a:lnTo>
                  <a:lnTo>
                    <a:pt x="71" y="136"/>
                  </a:lnTo>
                  <a:lnTo>
                    <a:pt x="71" y="71"/>
                  </a:lnTo>
                  <a:close/>
                  <a:moveTo>
                    <a:pt x="38" y="146"/>
                  </a:moveTo>
                  <a:lnTo>
                    <a:pt x="38" y="5"/>
                  </a:lnTo>
                  <a:lnTo>
                    <a:pt x="27" y="5"/>
                  </a:lnTo>
                  <a:lnTo>
                    <a:pt x="27" y="146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27" y="157"/>
                  </a:lnTo>
                  <a:lnTo>
                    <a:pt x="27" y="185"/>
                  </a:lnTo>
                  <a:lnTo>
                    <a:pt x="38" y="185"/>
                  </a:lnTo>
                  <a:lnTo>
                    <a:pt x="38" y="157"/>
                  </a:lnTo>
                  <a:lnTo>
                    <a:pt x="213" y="157"/>
                  </a:lnTo>
                  <a:lnTo>
                    <a:pt x="213" y="146"/>
                  </a:lnTo>
                  <a:lnTo>
                    <a:pt x="38" y="146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82485" y="1920053"/>
              <a:ext cx="545659" cy="514918"/>
            </a:xfrm>
            <a:custGeom>
              <a:avLst/>
              <a:gdLst>
                <a:gd name="T0" fmla="*/ 136 w 161"/>
                <a:gd name="T1" fmla="*/ 115 h 152"/>
                <a:gd name="T2" fmla="*/ 132 w 161"/>
                <a:gd name="T3" fmla="*/ 107 h 152"/>
                <a:gd name="T4" fmla="*/ 136 w 161"/>
                <a:gd name="T5" fmla="*/ 90 h 152"/>
                <a:gd name="T6" fmla="*/ 132 w 161"/>
                <a:gd name="T7" fmla="*/ 99 h 152"/>
                <a:gd name="T8" fmla="*/ 136 w 161"/>
                <a:gd name="T9" fmla="*/ 90 h 152"/>
                <a:gd name="T10" fmla="*/ 99 w 161"/>
                <a:gd name="T11" fmla="*/ 115 h 152"/>
                <a:gd name="T12" fmla="*/ 95 w 161"/>
                <a:gd name="T13" fmla="*/ 107 h 152"/>
                <a:gd name="T14" fmla="*/ 136 w 161"/>
                <a:gd name="T15" fmla="*/ 74 h 152"/>
                <a:gd name="T16" fmla="*/ 132 w 161"/>
                <a:gd name="T17" fmla="*/ 82 h 152"/>
                <a:gd name="T18" fmla="*/ 136 w 161"/>
                <a:gd name="T19" fmla="*/ 74 h 152"/>
                <a:gd name="T20" fmla="*/ 95 w 161"/>
                <a:gd name="T21" fmla="*/ 82 h 152"/>
                <a:gd name="T22" fmla="*/ 99 w 161"/>
                <a:gd name="T23" fmla="*/ 78 h 152"/>
                <a:gd name="T24" fmla="*/ 97 w 161"/>
                <a:gd name="T25" fmla="*/ 66 h 152"/>
                <a:gd name="T26" fmla="*/ 95 w 161"/>
                <a:gd name="T27" fmla="*/ 78 h 152"/>
                <a:gd name="T28" fmla="*/ 132 w 161"/>
                <a:gd name="T29" fmla="*/ 41 h 152"/>
                <a:gd name="T30" fmla="*/ 136 w 161"/>
                <a:gd name="T31" fmla="*/ 49 h 152"/>
                <a:gd name="T32" fmla="*/ 136 w 161"/>
                <a:gd name="T33" fmla="*/ 57 h 152"/>
                <a:gd name="T34" fmla="*/ 132 w 161"/>
                <a:gd name="T35" fmla="*/ 66 h 152"/>
                <a:gd name="T36" fmla="*/ 136 w 161"/>
                <a:gd name="T37" fmla="*/ 57 h 152"/>
                <a:gd name="T38" fmla="*/ 153 w 161"/>
                <a:gd name="T39" fmla="*/ 18 h 152"/>
                <a:gd name="T40" fmla="*/ 116 w 161"/>
                <a:gd name="T41" fmla="*/ 18 h 152"/>
                <a:gd name="T42" fmla="*/ 99 w 161"/>
                <a:gd name="T43" fmla="*/ 90 h 152"/>
                <a:gd name="T44" fmla="*/ 95 w 161"/>
                <a:gd name="T45" fmla="*/ 99 h 152"/>
                <a:gd name="T46" fmla="*/ 99 w 161"/>
                <a:gd name="T47" fmla="*/ 90 h 152"/>
                <a:gd name="T48" fmla="*/ 58 w 161"/>
                <a:gd name="T49" fmla="*/ 90 h 152"/>
                <a:gd name="T50" fmla="*/ 62 w 161"/>
                <a:gd name="T51" fmla="*/ 99 h 152"/>
                <a:gd name="T52" fmla="*/ 58 w 161"/>
                <a:gd name="T53" fmla="*/ 115 h 152"/>
                <a:gd name="T54" fmla="*/ 62 w 161"/>
                <a:gd name="T55" fmla="*/ 107 h 152"/>
                <a:gd name="T56" fmla="*/ 58 w 161"/>
                <a:gd name="T57" fmla="*/ 115 h 152"/>
                <a:gd name="T58" fmla="*/ 29 w 161"/>
                <a:gd name="T59" fmla="*/ 16 h 152"/>
                <a:gd name="T60" fmla="*/ 21 w 161"/>
                <a:gd name="T61" fmla="*/ 123 h 152"/>
                <a:gd name="T62" fmla="*/ 0 w 161"/>
                <a:gd name="T63" fmla="*/ 131 h 152"/>
                <a:gd name="T64" fmla="*/ 21 w 161"/>
                <a:gd name="T65" fmla="*/ 152 h 152"/>
                <a:gd name="T66" fmla="*/ 29 w 161"/>
                <a:gd name="T67" fmla="*/ 131 h 152"/>
                <a:gd name="T68" fmla="*/ 161 w 161"/>
                <a:gd name="T69" fmla="*/ 123 h 152"/>
                <a:gd name="T70" fmla="*/ 62 w 161"/>
                <a:gd name="T71" fmla="*/ 74 h 152"/>
                <a:gd name="T72" fmla="*/ 58 w 161"/>
                <a:gd name="T73" fmla="*/ 82 h 152"/>
                <a:gd name="T74" fmla="*/ 62 w 161"/>
                <a:gd name="T75" fmla="*/ 74 h 152"/>
                <a:gd name="T76" fmla="*/ 58 w 161"/>
                <a:gd name="T77" fmla="*/ 66 h 152"/>
                <a:gd name="T78" fmla="*/ 62 w 161"/>
                <a:gd name="T79" fmla="*/ 65 h 152"/>
                <a:gd name="T80" fmla="*/ 60 w 161"/>
                <a:gd name="T81" fmla="*/ 37 h 152"/>
                <a:gd name="T82" fmla="*/ 58 w 161"/>
                <a:gd name="T83" fmla="*/ 6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52">
                  <a:moveTo>
                    <a:pt x="132" y="115"/>
                  </a:moveTo>
                  <a:cubicBezTo>
                    <a:pt x="136" y="115"/>
                    <a:pt x="136" y="115"/>
                    <a:pt x="136" y="115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132" y="107"/>
                    <a:pt x="132" y="107"/>
                    <a:pt x="132" y="107"/>
                  </a:cubicBezTo>
                  <a:lnTo>
                    <a:pt x="132" y="115"/>
                  </a:lnTo>
                  <a:close/>
                  <a:moveTo>
                    <a:pt x="136" y="90"/>
                  </a:moveTo>
                  <a:cubicBezTo>
                    <a:pt x="132" y="90"/>
                    <a:pt x="132" y="90"/>
                    <a:pt x="132" y="90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6" y="99"/>
                    <a:pt x="136" y="99"/>
                    <a:pt x="136" y="99"/>
                  </a:cubicBezTo>
                  <a:lnTo>
                    <a:pt x="136" y="90"/>
                  </a:lnTo>
                  <a:close/>
                  <a:moveTo>
                    <a:pt x="95" y="115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95" y="115"/>
                  </a:lnTo>
                  <a:close/>
                  <a:moveTo>
                    <a:pt x="136" y="74"/>
                  </a:moveTo>
                  <a:cubicBezTo>
                    <a:pt x="132" y="74"/>
                    <a:pt x="132" y="74"/>
                    <a:pt x="132" y="74"/>
                  </a:cubicBezTo>
                  <a:cubicBezTo>
                    <a:pt x="132" y="82"/>
                    <a:pt x="132" y="82"/>
                    <a:pt x="132" y="82"/>
                  </a:cubicBezTo>
                  <a:cubicBezTo>
                    <a:pt x="136" y="82"/>
                    <a:pt x="136" y="82"/>
                    <a:pt x="136" y="82"/>
                  </a:cubicBezTo>
                  <a:lnTo>
                    <a:pt x="136" y="74"/>
                  </a:lnTo>
                  <a:close/>
                  <a:moveTo>
                    <a:pt x="95" y="78"/>
                  </a:moveTo>
                  <a:cubicBezTo>
                    <a:pt x="95" y="82"/>
                    <a:pt x="95" y="82"/>
                    <a:pt x="95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02" y="77"/>
                    <a:pt x="103" y="74"/>
                    <a:pt x="103" y="72"/>
                  </a:cubicBezTo>
                  <a:cubicBezTo>
                    <a:pt x="103" y="68"/>
                    <a:pt x="101" y="66"/>
                    <a:pt x="97" y="66"/>
                  </a:cubicBezTo>
                  <a:cubicBezTo>
                    <a:pt x="94" y="66"/>
                    <a:pt x="91" y="68"/>
                    <a:pt x="91" y="72"/>
                  </a:cubicBezTo>
                  <a:cubicBezTo>
                    <a:pt x="91" y="74"/>
                    <a:pt x="93" y="77"/>
                    <a:pt x="95" y="78"/>
                  </a:cubicBezTo>
                  <a:close/>
                  <a:moveTo>
                    <a:pt x="136" y="41"/>
                  </a:moveTo>
                  <a:cubicBezTo>
                    <a:pt x="132" y="41"/>
                    <a:pt x="132" y="41"/>
                    <a:pt x="132" y="41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6" y="49"/>
                    <a:pt x="136" y="49"/>
                    <a:pt x="136" y="49"/>
                  </a:cubicBezTo>
                  <a:lnTo>
                    <a:pt x="136" y="41"/>
                  </a:lnTo>
                  <a:close/>
                  <a:moveTo>
                    <a:pt x="136" y="57"/>
                  </a:moveTo>
                  <a:cubicBezTo>
                    <a:pt x="132" y="57"/>
                    <a:pt x="132" y="57"/>
                    <a:pt x="132" y="57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6" y="66"/>
                    <a:pt x="136" y="66"/>
                    <a:pt x="136" y="66"/>
                  </a:cubicBezTo>
                  <a:lnTo>
                    <a:pt x="136" y="57"/>
                  </a:lnTo>
                  <a:close/>
                  <a:moveTo>
                    <a:pt x="134" y="37"/>
                  </a:moveTo>
                  <a:cubicBezTo>
                    <a:pt x="144" y="37"/>
                    <a:pt x="153" y="29"/>
                    <a:pt x="153" y="18"/>
                  </a:cubicBezTo>
                  <a:cubicBezTo>
                    <a:pt x="153" y="8"/>
                    <a:pt x="144" y="0"/>
                    <a:pt x="134" y="0"/>
                  </a:cubicBezTo>
                  <a:cubicBezTo>
                    <a:pt x="124" y="0"/>
                    <a:pt x="116" y="8"/>
                    <a:pt x="116" y="18"/>
                  </a:cubicBezTo>
                  <a:cubicBezTo>
                    <a:pt x="116" y="29"/>
                    <a:pt x="124" y="37"/>
                    <a:pt x="134" y="37"/>
                  </a:cubicBezTo>
                  <a:close/>
                  <a:moveTo>
                    <a:pt x="99" y="90"/>
                  </a:moveTo>
                  <a:cubicBezTo>
                    <a:pt x="95" y="90"/>
                    <a:pt x="95" y="90"/>
                    <a:pt x="95" y="90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9" y="99"/>
                    <a:pt x="99" y="99"/>
                    <a:pt x="99" y="99"/>
                  </a:cubicBezTo>
                  <a:lnTo>
                    <a:pt x="99" y="90"/>
                  </a:lnTo>
                  <a:close/>
                  <a:moveTo>
                    <a:pt x="62" y="90"/>
                  </a:moveTo>
                  <a:cubicBezTo>
                    <a:pt x="58" y="90"/>
                    <a:pt x="58" y="90"/>
                    <a:pt x="58" y="9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2" y="99"/>
                    <a:pt x="62" y="99"/>
                    <a:pt x="62" y="99"/>
                  </a:cubicBezTo>
                  <a:lnTo>
                    <a:pt x="62" y="90"/>
                  </a:lnTo>
                  <a:close/>
                  <a:moveTo>
                    <a:pt x="58" y="115"/>
                  </a:moveTo>
                  <a:cubicBezTo>
                    <a:pt x="62" y="115"/>
                    <a:pt x="62" y="115"/>
                    <a:pt x="62" y="115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58" y="107"/>
                    <a:pt x="58" y="107"/>
                    <a:pt x="58" y="107"/>
                  </a:cubicBezTo>
                  <a:lnTo>
                    <a:pt x="58" y="115"/>
                  </a:lnTo>
                  <a:close/>
                  <a:moveTo>
                    <a:pt x="29" y="123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161" y="131"/>
                    <a:pt x="161" y="131"/>
                    <a:pt x="161" y="131"/>
                  </a:cubicBezTo>
                  <a:cubicBezTo>
                    <a:pt x="161" y="123"/>
                    <a:pt x="161" y="123"/>
                    <a:pt x="161" y="123"/>
                  </a:cubicBezTo>
                  <a:lnTo>
                    <a:pt x="29" y="123"/>
                  </a:lnTo>
                  <a:close/>
                  <a:moveTo>
                    <a:pt x="62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62" y="82"/>
                    <a:pt x="62" y="82"/>
                    <a:pt x="62" y="82"/>
                  </a:cubicBezTo>
                  <a:lnTo>
                    <a:pt x="62" y="74"/>
                  </a:lnTo>
                  <a:close/>
                  <a:moveTo>
                    <a:pt x="58" y="65"/>
                  </a:moveTo>
                  <a:cubicBezTo>
                    <a:pt x="58" y="66"/>
                    <a:pt x="58" y="66"/>
                    <a:pt x="58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9" y="64"/>
                    <a:pt x="75" y="58"/>
                    <a:pt x="75" y="51"/>
                  </a:cubicBezTo>
                  <a:cubicBezTo>
                    <a:pt x="75" y="43"/>
                    <a:pt x="68" y="37"/>
                    <a:pt x="60" y="37"/>
                  </a:cubicBezTo>
                  <a:cubicBezTo>
                    <a:pt x="52" y="37"/>
                    <a:pt x="46" y="43"/>
                    <a:pt x="46" y="51"/>
                  </a:cubicBezTo>
                  <a:cubicBezTo>
                    <a:pt x="46" y="58"/>
                    <a:pt x="51" y="64"/>
                    <a:pt x="58" y="65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27597" y="1920053"/>
              <a:ext cx="566153" cy="502108"/>
            </a:xfrm>
            <a:custGeom>
              <a:avLst/>
              <a:gdLst>
                <a:gd name="T0" fmla="*/ 127 w 167"/>
                <a:gd name="T1" fmla="*/ 22 h 148"/>
                <a:gd name="T2" fmla="*/ 74 w 167"/>
                <a:gd name="T3" fmla="*/ 0 h 148"/>
                <a:gd name="T4" fmla="*/ 0 w 167"/>
                <a:gd name="T5" fmla="*/ 74 h 148"/>
                <a:gd name="T6" fmla="*/ 74 w 167"/>
                <a:gd name="T7" fmla="*/ 148 h 148"/>
                <a:gd name="T8" fmla="*/ 143 w 167"/>
                <a:gd name="T9" fmla="*/ 99 h 148"/>
                <a:gd name="T10" fmla="*/ 70 w 167"/>
                <a:gd name="T11" fmla="*/ 79 h 148"/>
                <a:gd name="T12" fmla="*/ 127 w 167"/>
                <a:gd name="T13" fmla="*/ 22 h 148"/>
                <a:gd name="T14" fmla="*/ 147 w 167"/>
                <a:gd name="T15" fmla="*/ 19 h 148"/>
                <a:gd name="T16" fmla="*/ 93 w 167"/>
                <a:gd name="T17" fmla="*/ 73 h 148"/>
                <a:gd name="T18" fmla="*/ 164 w 167"/>
                <a:gd name="T19" fmla="*/ 92 h 148"/>
                <a:gd name="T20" fmla="*/ 167 w 167"/>
                <a:gd name="T21" fmla="*/ 69 h 148"/>
                <a:gd name="T22" fmla="*/ 147 w 167"/>
                <a:gd name="T23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148">
                  <a:moveTo>
                    <a:pt x="127" y="22"/>
                  </a:moveTo>
                  <a:cubicBezTo>
                    <a:pt x="113" y="8"/>
                    <a:pt x="9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06" y="148"/>
                    <a:pt x="133" y="127"/>
                    <a:pt x="143" y="99"/>
                  </a:cubicBezTo>
                  <a:cubicBezTo>
                    <a:pt x="70" y="79"/>
                    <a:pt x="70" y="79"/>
                    <a:pt x="70" y="79"/>
                  </a:cubicBezTo>
                  <a:lnTo>
                    <a:pt x="127" y="22"/>
                  </a:lnTo>
                  <a:close/>
                  <a:moveTo>
                    <a:pt x="147" y="19"/>
                  </a:moveTo>
                  <a:cubicBezTo>
                    <a:pt x="93" y="73"/>
                    <a:pt x="93" y="73"/>
                    <a:pt x="93" y="73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6" y="85"/>
                    <a:pt x="167" y="77"/>
                    <a:pt x="167" y="69"/>
                  </a:cubicBezTo>
                  <a:cubicBezTo>
                    <a:pt x="167" y="50"/>
                    <a:pt x="160" y="32"/>
                    <a:pt x="147" y="19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852046" y="2702593"/>
            <a:ext cx="10405931" cy="548220"/>
            <a:chOff x="852046" y="3001122"/>
            <a:chExt cx="10405931" cy="548220"/>
          </a:xfrm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2046" y="3031863"/>
              <a:ext cx="420131" cy="517479"/>
            </a:xfrm>
            <a:custGeom>
              <a:avLst/>
              <a:gdLst>
                <a:gd name="T0" fmla="*/ 96 w 124"/>
                <a:gd name="T1" fmla="*/ 4 h 153"/>
                <a:gd name="T2" fmla="*/ 83 w 124"/>
                <a:gd name="T3" fmla="*/ 10 h 153"/>
                <a:gd name="T4" fmla="*/ 77 w 124"/>
                <a:gd name="T5" fmla="*/ 20 h 153"/>
                <a:gd name="T6" fmla="*/ 97 w 124"/>
                <a:gd name="T7" fmla="*/ 94 h 153"/>
                <a:gd name="T8" fmla="*/ 23 w 124"/>
                <a:gd name="T9" fmla="*/ 113 h 153"/>
                <a:gd name="T10" fmla="*/ 17 w 124"/>
                <a:gd name="T11" fmla="*/ 124 h 153"/>
                <a:gd name="T12" fmla="*/ 19 w 124"/>
                <a:gd name="T13" fmla="*/ 138 h 153"/>
                <a:gd name="T14" fmla="*/ 42 w 124"/>
                <a:gd name="T15" fmla="*/ 132 h 153"/>
                <a:gd name="T16" fmla="*/ 17 w 124"/>
                <a:gd name="T17" fmla="*/ 145 h 153"/>
                <a:gd name="T18" fmla="*/ 17 w 124"/>
                <a:gd name="T19" fmla="*/ 153 h 153"/>
                <a:gd name="T20" fmla="*/ 87 w 124"/>
                <a:gd name="T21" fmla="*/ 149 h 153"/>
                <a:gd name="T22" fmla="*/ 59 w 124"/>
                <a:gd name="T23" fmla="*/ 145 h 153"/>
                <a:gd name="T24" fmla="*/ 107 w 124"/>
                <a:gd name="T25" fmla="*/ 100 h 153"/>
                <a:gd name="T26" fmla="*/ 25 w 124"/>
                <a:gd name="T27" fmla="*/ 104 h 153"/>
                <a:gd name="T28" fmla="*/ 28 w 124"/>
                <a:gd name="T29" fmla="*/ 106 h 153"/>
                <a:gd name="T30" fmla="*/ 31 w 124"/>
                <a:gd name="T31" fmla="*/ 107 h 153"/>
                <a:gd name="T32" fmla="*/ 88 w 124"/>
                <a:gd name="T33" fmla="*/ 92 h 153"/>
                <a:gd name="T34" fmla="*/ 91 w 124"/>
                <a:gd name="T35" fmla="*/ 86 h 153"/>
                <a:gd name="T36" fmla="*/ 76 w 124"/>
                <a:gd name="T37" fmla="*/ 29 h 153"/>
                <a:gd name="T38" fmla="*/ 70 w 124"/>
                <a:gd name="T39" fmla="*/ 26 h 153"/>
                <a:gd name="T40" fmla="*/ 13 w 124"/>
                <a:gd name="T41" fmla="*/ 41 h 153"/>
                <a:gd name="T42" fmla="*/ 10 w 124"/>
                <a:gd name="T43" fmla="*/ 47 h 153"/>
                <a:gd name="T44" fmla="*/ 17 w 124"/>
                <a:gd name="T45" fmla="*/ 85 h 153"/>
                <a:gd name="T46" fmla="*/ 18 w 124"/>
                <a:gd name="T47" fmla="*/ 76 h 153"/>
                <a:gd name="T48" fmla="*/ 28 w 124"/>
                <a:gd name="T49" fmla="*/ 98 h 153"/>
                <a:gd name="T50" fmla="*/ 25 w 124"/>
                <a:gd name="T51" fmla="*/ 78 h 153"/>
                <a:gd name="T52" fmla="*/ 28 w 124"/>
                <a:gd name="T53" fmla="*/ 98 h 153"/>
                <a:gd name="T54" fmla="*/ 58 w 124"/>
                <a:gd name="T55" fmla="*/ 89 h 153"/>
                <a:gd name="T56" fmla="*/ 52 w 124"/>
                <a:gd name="T57" fmla="*/ 72 h 153"/>
                <a:gd name="T58" fmla="*/ 55 w 124"/>
                <a:gd name="T59" fmla="*/ 66 h 153"/>
                <a:gd name="T60" fmla="*/ 74 w 124"/>
                <a:gd name="T61" fmla="*/ 62 h 153"/>
                <a:gd name="T62" fmla="*/ 55 w 124"/>
                <a:gd name="T63" fmla="*/ 66 h 153"/>
                <a:gd name="T64" fmla="*/ 35 w 124"/>
                <a:gd name="T65" fmla="*/ 54 h 153"/>
                <a:gd name="T66" fmla="*/ 55 w 124"/>
                <a:gd name="T67" fmla="*/ 53 h 153"/>
                <a:gd name="T68" fmla="*/ 46 w 124"/>
                <a:gd name="T69" fmla="*/ 68 h 153"/>
                <a:gd name="T70" fmla="*/ 27 w 124"/>
                <a:gd name="T71" fmla="*/ 71 h 153"/>
                <a:gd name="T72" fmla="*/ 46 w 124"/>
                <a:gd name="T73" fmla="*/ 68 h 153"/>
                <a:gd name="T74" fmla="*/ 34 w 124"/>
                <a:gd name="T75" fmla="*/ 101 h 153"/>
                <a:gd name="T76" fmla="*/ 53 w 124"/>
                <a:gd name="T77" fmla="*/ 94 h 153"/>
                <a:gd name="T78" fmla="*/ 52 w 124"/>
                <a:gd name="T79" fmla="*/ 105 h 153"/>
                <a:gd name="T80" fmla="*/ 62 w 124"/>
                <a:gd name="T81" fmla="*/ 103 h 153"/>
                <a:gd name="T82" fmla="*/ 68 w 124"/>
                <a:gd name="T83" fmla="*/ 100 h 153"/>
                <a:gd name="T84" fmla="*/ 73 w 124"/>
                <a:gd name="T85" fmla="*/ 84 h 153"/>
                <a:gd name="T86" fmla="*/ 68 w 124"/>
                <a:gd name="T87" fmla="*/ 100 h 153"/>
                <a:gd name="T88" fmla="*/ 88 w 124"/>
                <a:gd name="T89" fmla="*/ 59 h 153"/>
                <a:gd name="T90" fmla="*/ 84 w 124"/>
                <a:gd name="T91" fmla="*/ 49 h 153"/>
                <a:gd name="T92" fmla="*/ 85 w 124"/>
                <a:gd name="T93" fmla="*/ 83 h 153"/>
                <a:gd name="T94" fmla="*/ 81 w 124"/>
                <a:gd name="T95" fmla="*/ 64 h 153"/>
                <a:gd name="T96" fmla="*/ 72 w 124"/>
                <a:gd name="T97" fmla="*/ 36 h 153"/>
                <a:gd name="T98" fmla="*/ 76 w 124"/>
                <a:gd name="T99" fmla="*/ 56 h 153"/>
                <a:gd name="T100" fmla="*/ 72 w 124"/>
                <a:gd name="T101" fmla="*/ 36 h 153"/>
                <a:gd name="T102" fmla="*/ 66 w 124"/>
                <a:gd name="T103" fmla="*/ 32 h 153"/>
                <a:gd name="T104" fmla="*/ 47 w 124"/>
                <a:gd name="T105" fmla="*/ 39 h 153"/>
                <a:gd name="T106" fmla="*/ 49 w 124"/>
                <a:gd name="T107" fmla="*/ 29 h 153"/>
                <a:gd name="T108" fmla="*/ 39 w 124"/>
                <a:gd name="T109" fmla="*/ 31 h 153"/>
                <a:gd name="T110" fmla="*/ 33 w 124"/>
                <a:gd name="T111" fmla="*/ 33 h 153"/>
                <a:gd name="T112" fmla="*/ 28 w 124"/>
                <a:gd name="T113" fmla="*/ 50 h 153"/>
                <a:gd name="T114" fmla="*/ 33 w 124"/>
                <a:gd name="T115" fmla="*/ 33 h 153"/>
                <a:gd name="T116" fmla="*/ 25 w 124"/>
                <a:gd name="T117" fmla="*/ 56 h 153"/>
                <a:gd name="T118" fmla="*/ 12 w 124"/>
                <a:gd name="T119" fmla="*/ 6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" h="153">
                  <a:moveTo>
                    <a:pt x="90" y="14"/>
                  </a:moveTo>
                  <a:cubicBezTo>
                    <a:pt x="96" y="4"/>
                    <a:pt x="96" y="4"/>
                    <a:pt x="96" y="4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103" y="35"/>
                    <a:pt x="111" y="68"/>
                    <a:pt x="97" y="94"/>
                  </a:cubicBezTo>
                  <a:cubicBezTo>
                    <a:pt x="82" y="119"/>
                    <a:pt x="49" y="128"/>
                    <a:pt x="24" y="113"/>
                  </a:cubicBezTo>
                  <a:cubicBezTo>
                    <a:pt x="24" y="113"/>
                    <a:pt x="24" y="113"/>
                    <a:pt x="23" y="11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2" y="133"/>
                    <a:pt x="12" y="133"/>
                    <a:pt x="12" y="133"/>
                  </a:cubicBezTo>
                  <a:cubicBezTo>
                    <a:pt x="19" y="138"/>
                    <a:pt x="19" y="138"/>
                    <a:pt x="19" y="138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30" y="130"/>
                    <a:pt x="36" y="131"/>
                    <a:pt x="42" y="132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5" y="145"/>
                    <a:pt x="13" y="147"/>
                    <a:pt x="13" y="149"/>
                  </a:cubicBezTo>
                  <a:cubicBezTo>
                    <a:pt x="13" y="151"/>
                    <a:pt x="15" y="153"/>
                    <a:pt x="17" y="153"/>
                  </a:cubicBezTo>
                  <a:cubicBezTo>
                    <a:pt x="83" y="153"/>
                    <a:pt x="83" y="153"/>
                    <a:pt x="83" y="153"/>
                  </a:cubicBezTo>
                  <a:cubicBezTo>
                    <a:pt x="86" y="153"/>
                    <a:pt x="87" y="151"/>
                    <a:pt x="87" y="149"/>
                  </a:cubicBezTo>
                  <a:cubicBezTo>
                    <a:pt x="87" y="147"/>
                    <a:pt x="86" y="145"/>
                    <a:pt x="83" y="145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78" y="130"/>
                    <a:pt x="97" y="118"/>
                    <a:pt x="107" y="100"/>
                  </a:cubicBezTo>
                  <a:cubicBezTo>
                    <a:pt x="124" y="71"/>
                    <a:pt x="116" y="34"/>
                    <a:pt x="90" y="14"/>
                  </a:cubicBezTo>
                  <a:close/>
                  <a:moveTo>
                    <a:pt x="25" y="104"/>
                  </a:moveTo>
                  <a:cubicBezTo>
                    <a:pt x="25" y="104"/>
                    <a:pt x="25" y="104"/>
                    <a:pt x="25" y="104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51" y="117"/>
                    <a:pt x="75" y="111"/>
                    <a:pt x="88" y="92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101" y="66"/>
                    <a:pt x="94" y="42"/>
                    <a:pt x="76" y="30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50" y="17"/>
                    <a:pt x="26" y="23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0" y="67"/>
                    <a:pt x="7" y="91"/>
                    <a:pt x="25" y="104"/>
                  </a:cubicBezTo>
                  <a:close/>
                  <a:moveTo>
                    <a:pt x="17" y="85"/>
                  </a:moveTo>
                  <a:cubicBezTo>
                    <a:pt x="15" y="82"/>
                    <a:pt x="14" y="78"/>
                    <a:pt x="13" y="75"/>
                  </a:cubicBezTo>
                  <a:cubicBezTo>
                    <a:pt x="15" y="75"/>
                    <a:pt x="17" y="76"/>
                    <a:pt x="18" y="76"/>
                  </a:cubicBezTo>
                  <a:cubicBezTo>
                    <a:pt x="18" y="79"/>
                    <a:pt x="17" y="82"/>
                    <a:pt x="17" y="85"/>
                  </a:cubicBezTo>
                  <a:close/>
                  <a:moveTo>
                    <a:pt x="28" y="98"/>
                  </a:moveTo>
                  <a:cubicBezTo>
                    <a:pt x="27" y="96"/>
                    <a:pt x="25" y="95"/>
                    <a:pt x="23" y="94"/>
                  </a:cubicBezTo>
                  <a:cubicBezTo>
                    <a:pt x="23" y="88"/>
                    <a:pt x="24" y="83"/>
                    <a:pt x="25" y="78"/>
                  </a:cubicBezTo>
                  <a:cubicBezTo>
                    <a:pt x="29" y="79"/>
                    <a:pt x="33" y="81"/>
                    <a:pt x="37" y="83"/>
                  </a:cubicBezTo>
                  <a:lnTo>
                    <a:pt x="28" y="98"/>
                  </a:lnTo>
                  <a:close/>
                  <a:moveTo>
                    <a:pt x="66" y="80"/>
                  </a:moveTo>
                  <a:cubicBezTo>
                    <a:pt x="64" y="83"/>
                    <a:pt x="61" y="86"/>
                    <a:pt x="58" y="89"/>
                  </a:cubicBezTo>
                  <a:cubicBezTo>
                    <a:pt x="54" y="86"/>
                    <a:pt x="50" y="83"/>
                    <a:pt x="46" y="81"/>
                  </a:cubicBezTo>
                  <a:cubicBezTo>
                    <a:pt x="52" y="72"/>
                    <a:pt x="52" y="72"/>
                    <a:pt x="52" y="72"/>
                  </a:cubicBezTo>
                  <a:lnTo>
                    <a:pt x="66" y="80"/>
                  </a:lnTo>
                  <a:close/>
                  <a:moveTo>
                    <a:pt x="55" y="66"/>
                  </a:moveTo>
                  <a:cubicBezTo>
                    <a:pt x="61" y="56"/>
                    <a:pt x="61" y="56"/>
                    <a:pt x="61" y="56"/>
                  </a:cubicBezTo>
                  <a:cubicBezTo>
                    <a:pt x="65" y="58"/>
                    <a:pt x="70" y="60"/>
                    <a:pt x="74" y="62"/>
                  </a:cubicBezTo>
                  <a:cubicBezTo>
                    <a:pt x="73" y="66"/>
                    <a:pt x="71" y="70"/>
                    <a:pt x="69" y="74"/>
                  </a:cubicBezTo>
                  <a:lnTo>
                    <a:pt x="55" y="66"/>
                  </a:lnTo>
                  <a:close/>
                  <a:moveTo>
                    <a:pt x="49" y="62"/>
                  </a:moveTo>
                  <a:cubicBezTo>
                    <a:pt x="35" y="54"/>
                    <a:pt x="35" y="54"/>
                    <a:pt x="35" y="54"/>
                  </a:cubicBezTo>
                  <a:cubicBezTo>
                    <a:pt x="37" y="50"/>
                    <a:pt x="40" y="47"/>
                    <a:pt x="43" y="44"/>
                  </a:cubicBezTo>
                  <a:cubicBezTo>
                    <a:pt x="46" y="47"/>
                    <a:pt x="50" y="50"/>
                    <a:pt x="55" y="53"/>
                  </a:cubicBezTo>
                  <a:lnTo>
                    <a:pt x="49" y="62"/>
                  </a:lnTo>
                  <a:close/>
                  <a:moveTo>
                    <a:pt x="46" y="68"/>
                  </a:moveTo>
                  <a:cubicBezTo>
                    <a:pt x="40" y="77"/>
                    <a:pt x="40" y="77"/>
                    <a:pt x="40" y="77"/>
                  </a:cubicBezTo>
                  <a:cubicBezTo>
                    <a:pt x="36" y="75"/>
                    <a:pt x="32" y="73"/>
                    <a:pt x="27" y="71"/>
                  </a:cubicBezTo>
                  <a:cubicBezTo>
                    <a:pt x="28" y="67"/>
                    <a:pt x="29" y="63"/>
                    <a:pt x="31" y="60"/>
                  </a:cubicBezTo>
                  <a:lnTo>
                    <a:pt x="46" y="68"/>
                  </a:lnTo>
                  <a:close/>
                  <a:moveTo>
                    <a:pt x="41" y="104"/>
                  </a:moveTo>
                  <a:cubicBezTo>
                    <a:pt x="38" y="103"/>
                    <a:pt x="36" y="102"/>
                    <a:pt x="34" y="101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7" y="89"/>
                    <a:pt x="50" y="91"/>
                    <a:pt x="53" y="94"/>
                  </a:cubicBezTo>
                  <a:cubicBezTo>
                    <a:pt x="50" y="98"/>
                    <a:pt x="45" y="101"/>
                    <a:pt x="41" y="104"/>
                  </a:cubicBezTo>
                  <a:close/>
                  <a:moveTo>
                    <a:pt x="52" y="105"/>
                  </a:moveTo>
                  <a:cubicBezTo>
                    <a:pt x="54" y="103"/>
                    <a:pt x="56" y="101"/>
                    <a:pt x="58" y="99"/>
                  </a:cubicBezTo>
                  <a:cubicBezTo>
                    <a:pt x="60" y="100"/>
                    <a:pt x="61" y="102"/>
                    <a:pt x="62" y="103"/>
                  </a:cubicBezTo>
                  <a:cubicBezTo>
                    <a:pt x="59" y="104"/>
                    <a:pt x="55" y="105"/>
                    <a:pt x="52" y="105"/>
                  </a:cubicBezTo>
                  <a:close/>
                  <a:moveTo>
                    <a:pt x="68" y="100"/>
                  </a:moveTo>
                  <a:cubicBezTo>
                    <a:pt x="67" y="98"/>
                    <a:pt x="65" y="97"/>
                    <a:pt x="63" y="95"/>
                  </a:cubicBezTo>
                  <a:cubicBezTo>
                    <a:pt x="67" y="91"/>
                    <a:pt x="70" y="88"/>
                    <a:pt x="73" y="84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78" y="94"/>
                    <a:pt x="73" y="98"/>
                    <a:pt x="68" y="100"/>
                  </a:cubicBezTo>
                  <a:close/>
                  <a:moveTo>
                    <a:pt x="84" y="49"/>
                  </a:moveTo>
                  <a:cubicBezTo>
                    <a:pt x="86" y="52"/>
                    <a:pt x="87" y="55"/>
                    <a:pt x="88" y="59"/>
                  </a:cubicBezTo>
                  <a:cubicBezTo>
                    <a:pt x="86" y="59"/>
                    <a:pt x="84" y="58"/>
                    <a:pt x="83" y="57"/>
                  </a:cubicBezTo>
                  <a:cubicBezTo>
                    <a:pt x="83" y="55"/>
                    <a:pt x="84" y="52"/>
                    <a:pt x="84" y="49"/>
                  </a:cubicBezTo>
                  <a:close/>
                  <a:moveTo>
                    <a:pt x="88" y="66"/>
                  </a:moveTo>
                  <a:cubicBezTo>
                    <a:pt x="89" y="71"/>
                    <a:pt x="88" y="77"/>
                    <a:pt x="85" y="8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8" y="73"/>
                    <a:pt x="80" y="69"/>
                    <a:pt x="81" y="64"/>
                  </a:cubicBezTo>
                  <a:cubicBezTo>
                    <a:pt x="84" y="64"/>
                    <a:pt x="86" y="65"/>
                    <a:pt x="88" y="66"/>
                  </a:cubicBezTo>
                  <a:close/>
                  <a:moveTo>
                    <a:pt x="72" y="36"/>
                  </a:moveTo>
                  <a:cubicBezTo>
                    <a:pt x="74" y="37"/>
                    <a:pt x="76" y="38"/>
                    <a:pt x="77" y="40"/>
                  </a:cubicBezTo>
                  <a:cubicBezTo>
                    <a:pt x="77" y="45"/>
                    <a:pt x="77" y="51"/>
                    <a:pt x="76" y="56"/>
                  </a:cubicBezTo>
                  <a:cubicBezTo>
                    <a:pt x="72" y="54"/>
                    <a:pt x="68" y="52"/>
                    <a:pt x="64" y="50"/>
                  </a:cubicBezTo>
                  <a:lnTo>
                    <a:pt x="72" y="36"/>
                  </a:lnTo>
                  <a:close/>
                  <a:moveTo>
                    <a:pt x="60" y="30"/>
                  </a:moveTo>
                  <a:cubicBezTo>
                    <a:pt x="62" y="31"/>
                    <a:pt x="64" y="31"/>
                    <a:pt x="66" y="32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4" y="44"/>
                    <a:pt x="51" y="42"/>
                    <a:pt x="47" y="39"/>
                  </a:cubicBezTo>
                  <a:cubicBezTo>
                    <a:pt x="51" y="36"/>
                    <a:pt x="56" y="33"/>
                    <a:pt x="60" y="30"/>
                  </a:cubicBezTo>
                  <a:close/>
                  <a:moveTo>
                    <a:pt x="49" y="29"/>
                  </a:moveTo>
                  <a:cubicBezTo>
                    <a:pt x="47" y="30"/>
                    <a:pt x="44" y="32"/>
                    <a:pt x="42" y="34"/>
                  </a:cubicBezTo>
                  <a:cubicBezTo>
                    <a:pt x="41" y="33"/>
                    <a:pt x="40" y="32"/>
                    <a:pt x="39" y="31"/>
                  </a:cubicBezTo>
                  <a:cubicBezTo>
                    <a:pt x="42" y="30"/>
                    <a:pt x="46" y="29"/>
                    <a:pt x="49" y="29"/>
                  </a:cubicBezTo>
                  <a:close/>
                  <a:moveTo>
                    <a:pt x="33" y="33"/>
                  </a:moveTo>
                  <a:cubicBezTo>
                    <a:pt x="34" y="35"/>
                    <a:pt x="36" y="37"/>
                    <a:pt x="38" y="38"/>
                  </a:cubicBezTo>
                  <a:cubicBezTo>
                    <a:pt x="34" y="42"/>
                    <a:pt x="31" y="46"/>
                    <a:pt x="28" y="50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3" y="40"/>
                    <a:pt x="27" y="36"/>
                    <a:pt x="33" y="33"/>
                  </a:cubicBezTo>
                  <a:close/>
                  <a:moveTo>
                    <a:pt x="16" y="51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3" y="60"/>
                    <a:pt x="21" y="65"/>
                    <a:pt x="20" y="70"/>
                  </a:cubicBezTo>
                  <a:cubicBezTo>
                    <a:pt x="17" y="69"/>
                    <a:pt x="15" y="68"/>
                    <a:pt x="12" y="68"/>
                  </a:cubicBezTo>
                  <a:cubicBezTo>
                    <a:pt x="12" y="62"/>
                    <a:pt x="13" y="56"/>
                    <a:pt x="16" y="51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43363" y="3083098"/>
              <a:ext cx="417570" cy="420131"/>
            </a:xfrm>
            <a:custGeom>
              <a:avLst/>
              <a:gdLst>
                <a:gd name="T0" fmla="*/ 29 w 163"/>
                <a:gd name="T1" fmla="*/ 88 h 164"/>
                <a:gd name="T2" fmla="*/ 78 w 163"/>
                <a:gd name="T3" fmla="*/ 67 h 164"/>
                <a:gd name="T4" fmla="*/ 77 w 163"/>
                <a:gd name="T5" fmla="*/ 60 h 164"/>
                <a:gd name="T6" fmla="*/ 91 w 163"/>
                <a:gd name="T7" fmla="*/ 86 h 164"/>
                <a:gd name="T8" fmla="*/ 73 w 163"/>
                <a:gd name="T9" fmla="*/ 63 h 164"/>
                <a:gd name="T10" fmla="*/ 23 w 163"/>
                <a:gd name="T11" fmla="*/ 86 h 164"/>
                <a:gd name="T12" fmla="*/ 72 w 163"/>
                <a:gd name="T13" fmla="*/ 47 h 164"/>
                <a:gd name="T14" fmla="*/ 0 w 163"/>
                <a:gd name="T15" fmla="*/ 150 h 164"/>
                <a:gd name="T16" fmla="*/ 109 w 163"/>
                <a:gd name="T17" fmla="*/ 27 h 164"/>
                <a:gd name="T18" fmla="*/ 19 w 163"/>
                <a:gd name="T19" fmla="*/ 96 h 164"/>
                <a:gd name="T20" fmla="*/ 28 w 163"/>
                <a:gd name="T21" fmla="*/ 115 h 164"/>
                <a:gd name="T22" fmla="*/ 49 w 163"/>
                <a:gd name="T23" fmla="*/ 117 h 164"/>
                <a:gd name="T24" fmla="*/ 33 w 163"/>
                <a:gd name="T25" fmla="*/ 33 h 164"/>
                <a:gd name="T26" fmla="*/ 49 w 163"/>
                <a:gd name="T27" fmla="*/ 49 h 164"/>
                <a:gd name="T28" fmla="*/ 40 w 163"/>
                <a:gd name="T29" fmla="*/ 96 h 164"/>
                <a:gd name="T30" fmla="*/ 23 w 163"/>
                <a:gd name="T31" fmla="*/ 96 h 164"/>
                <a:gd name="T32" fmla="*/ 16 w 163"/>
                <a:gd name="T33" fmla="*/ 91 h 164"/>
                <a:gd name="T34" fmla="*/ 23 w 163"/>
                <a:gd name="T35" fmla="*/ 84 h 164"/>
                <a:gd name="T36" fmla="*/ 31 w 163"/>
                <a:gd name="T37" fmla="*/ 71 h 164"/>
                <a:gd name="T38" fmla="*/ 25 w 163"/>
                <a:gd name="T39" fmla="*/ 51 h 164"/>
                <a:gd name="T40" fmla="*/ 16 w 163"/>
                <a:gd name="T41" fmla="*/ 58 h 164"/>
                <a:gd name="T42" fmla="*/ 24 w 163"/>
                <a:gd name="T43" fmla="*/ 45 h 164"/>
                <a:gd name="T44" fmla="*/ 24 w 163"/>
                <a:gd name="T45" fmla="*/ 34 h 164"/>
                <a:gd name="T46" fmla="*/ 49 w 163"/>
                <a:gd name="T47" fmla="*/ 11 h 164"/>
                <a:gd name="T48" fmla="*/ 103 w 163"/>
                <a:gd name="T49" fmla="*/ 84 h 164"/>
                <a:gd name="T50" fmla="*/ 86 w 163"/>
                <a:gd name="T51" fmla="*/ 60 h 164"/>
                <a:gd name="T52" fmla="*/ 95 w 163"/>
                <a:gd name="T53" fmla="*/ 66 h 164"/>
                <a:gd name="T54" fmla="*/ 98 w 163"/>
                <a:gd name="T55" fmla="*/ 67 h 164"/>
                <a:gd name="T56" fmla="*/ 90 w 163"/>
                <a:gd name="T57" fmla="*/ 68 h 164"/>
                <a:gd name="T58" fmla="*/ 82 w 163"/>
                <a:gd name="T59" fmla="*/ 70 h 164"/>
                <a:gd name="T60" fmla="*/ 77 w 163"/>
                <a:gd name="T61" fmla="*/ 82 h 164"/>
                <a:gd name="T62" fmla="*/ 93 w 163"/>
                <a:gd name="T63" fmla="*/ 87 h 164"/>
                <a:gd name="T64" fmla="*/ 97 w 163"/>
                <a:gd name="T65" fmla="*/ 88 h 164"/>
                <a:gd name="T66" fmla="*/ 98 w 163"/>
                <a:gd name="T67" fmla="*/ 92 h 164"/>
                <a:gd name="T68" fmla="*/ 88 w 163"/>
                <a:gd name="T69" fmla="*/ 83 h 164"/>
                <a:gd name="T70" fmla="*/ 85 w 163"/>
                <a:gd name="T71" fmla="*/ 107 h 164"/>
                <a:gd name="T72" fmla="*/ 90 w 163"/>
                <a:gd name="T73" fmla="*/ 124 h 164"/>
                <a:gd name="T74" fmla="*/ 60 w 163"/>
                <a:gd name="T75" fmla="*/ 128 h 164"/>
                <a:gd name="T76" fmla="*/ 73 w 163"/>
                <a:gd name="T77" fmla="*/ 27 h 164"/>
                <a:gd name="T78" fmla="*/ 103 w 163"/>
                <a:gd name="T79" fmla="*/ 56 h 164"/>
                <a:gd name="T80" fmla="*/ 114 w 163"/>
                <a:gd name="T81" fmla="*/ 150 h 164"/>
                <a:gd name="T82" fmla="*/ 114 w 163"/>
                <a:gd name="T83" fmla="*/ 137 h 164"/>
                <a:gd name="T84" fmla="*/ 114 w 163"/>
                <a:gd name="T85" fmla="*/ 115 h 164"/>
                <a:gd name="T86" fmla="*/ 119 w 163"/>
                <a:gd name="T87" fmla="*/ 107 h 164"/>
                <a:gd name="T88" fmla="*/ 136 w 163"/>
                <a:gd name="T89" fmla="*/ 109 h 164"/>
                <a:gd name="T90" fmla="*/ 148 w 163"/>
                <a:gd name="T91" fmla="*/ 94 h 164"/>
                <a:gd name="T92" fmla="*/ 119 w 163"/>
                <a:gd name="T93" fmla="*/ 96 h 164"/>
                <a:gd name="T94" fmla="*/ 122 w 163"/>
                <a:gd name="T95" fmla="*/ 95 h 164"/>
                <a:gd name="T96" fmla="*/ 126 w 163"/>
                <a:gd name="T97" fmla="*/ 87 h 164"/>
                <a:gd name="T98" fmla="*/ 129 w 163"/>
                <a:gd name="T99" fmla="*/ 58 h 164"/>
                <a:gd name="T100" fmla="*/ 131 w 163"/>
                <a:gd name="T101" fmla="*/ 46 h 164"/>
                <a:gd name="T102" fmla="*/ 114 w 163"/>
                <a:gd name="T103" fmla="*/ 6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3" h="164">
                  <a:moveTo>
                    <a:pt x="27" y="82"/>
                  </a:moveTo>
                  <a:lnTo>
                    <a:pt x="27" y="84"/>
                  </a:lnTo>
                  <a:lnTo>
                    <a:pt x="29" y="84"/>
                  </a:lnTo>
                  <a:lnTo>
                    <a:pt x="27" y="82"/>
                  </a:lnTo>
                  <a:close/>
                  <a:moveTo>
                    <a:pt x="29" y="88"/>
                  </a:moveTo>
                  <a:lnTo>
                    <a:pt x="37" y="90"/>
                  </a:lnTo>
                  <a:lnTo>
                    <a:pt x="39" y="88"/>
                  </a:lnTo>
                  <a:lnTo>
                    <a:pt x="31" y="87"/>
                  </a:lnTo>
                  <a:lnTo>
                    <a:pt x="29" y="88"/>
                  </a:lnTo>
                  <a:close/>
                  <a:moveTo>
                    <a:pt x="78" y="67"/>
                  </a:moveTo>
                  <a:lnTo>
                    <a:pt x="82" y="70"/>
                  </a:lnTo>
                  <a:lnTo>
                    <a:pt x="82" y="67"/>
                  </a:lnTo>
                  <a:lnTo>
                    <a:pt x="80" y="63"/>
                  </a:lnTo>
                  <a:lnTo>
                    <a:pt x="78" y="59"/>
                  </a:lnTo>
                  <a:lnTo>
                    <a:pt x="77" y="60"/>
                  </a:lnTo>
                  <a:lnTo>
                    <a:pt x="80" y="66"/>
                  </a:lnTo>
                  <a:lnTo>
                    <a:pt x="78" y="67"/>
                  </a:lnTo>
                  <a:close/>
                  <a:moveTo>
                    <a:pt x="91" y="83"/>
                  </a:moveTo>
                  <a:lnTo>
                    <a:pt x="90" y="84"/>
                  </a:lnTo>
                  <a:lnTo>
                    <a:pt x="91" y="86"/>
                  </a:lnTo>
                  <a:lnTo>
                    <a:pt x="91" y="83"/>
                  </a:lnTo>
                  <a:close/>
                  <a:moveTo>
                    <a:pt x="76" y="67"/>
                  </a:moveTo>
                  <a:lnTo>
                    <a:pt x="77" y="66"/>
                  </a:lnTo>
                  <a:lnTo>
                    <a:pt x="74" y="62"/>
                  </a:lnTo>
                  <a:lnTo>
                    <a:pt x="73" y="63"/>
                  </a:lnTo>
                  <a:lnTo>
                    <a:pt x="76" y="67"/>
                  </a:lnTo>
                  <a:close/>
                  <a:moveTo>
                    <a:pt x="23" y="88"/>
                  </a:moveTo>
                  <a:lnTo>
                    <a:pt x="27" y="88"/>
                  </a:lnTo>
                  <a:lnTo>
                    <a:pt x="28" y="87"/>
                  </a:lnTo>
                  <a:lnTo>
                    <a:pt x="23" y="86"/>
                  </a:lnTo>
                  <a:lnTo>
                    <a:pt x="23" y="88"/>
                  </a:lnTo>
                  <a:close/>
                  <a:moveTo>
                    <a:pt x="65" y="46"/>
                  </a:moveTo>
                  <a:lnTo>
                    <a:pt x="69" y="53"/>
                  </a:lnTo>
                  <a:lnTo>
                    <a:pt x="74" y="51"/>
                  </a:lnTo>
                  <a:lnTo>
                    <a:pt x="72" y="47"/>
                  </a:lnTo>
                  <a:lnTo>
                    <a:pt x="65" y="46"/>
                  </a:lnTo>
                  <a:close/>
                  <a:moveTo>
                    <a:pt x="109" y="27"/>
                  </a:moveTo>
                  <a:lnTo>
                    <a:pt x="54" y="0"/>
                  </a:lnTo>
                  <a:lnTo>
                    <a:pt x="0" y="14"/>
                  </a:lnTo>
                  <a:lnTo>
                    <a:pt x="0" y="150"/>
                  </a:lnTo>
                  <a:lnTo>
                    <a:pt x="54" y="136"/>
                  </a:lnTo>
                  <a:lnTo>
                    <a:pt x="109" y="164"/>
                  </a:lnTo>
                  <a:lnTo>
                    <a:pt x="163" y="149"/>
                  </a:lnTo>
                  <a:lnTo>
                    <a:pt x="163" y="13"/>
                  </a:lnTo>
                  <a:lnTo>
                    <a:pt x="109" y="27"/>
                  </a:lnTo>
                  <a:close/>
                  <a:moveTo>
                    <a:pt x="29" y="132"/>
                  </a:moveTo>
                  <a:lnTo>
                    <a:pt x="11" y="137"/>
                  </a:lnTo>
                  <a:lnTo>
                    <a:pt x="11" y="95"/>
                  </a:lnTo>
                  <a:lnTo>
                    <a:pt x="16" y="96"/>
                  </a:lnTo>
                  <a:lnTo>
                    <a:pt x="19" y="96"/>
                  </a:lnTo>
                  <a:lnTo>
                    <a:pt x="20" y="99"/>
                  </a:lnTo>
                  <a:lnTo>
                    <a:pt x="25" y="99"/>
                  </a:lnTo>
                  <a:lnTo>
                    <a:pt x="25" y="101"/>
                  </a:lnTo>
                  <a:lnTo>
                    <a:pt x="23" y="104"/>
                  </a:lnTo>
                  <a:lnTo>
                    <a:pt x="28" y="115"/>
                  </a:lnTo>
                  <a:lnTo>
                    <a:pt x="32" y="116"/>
                  </a:lnTo>
                  <a:lnTo>
                    <a:pt x="29" y="132"/>
                  </a:lnTo>
                  <a:close/>
                  <a:moveTo>
                    <a:pt x="49" y="127"/>
                  </a:moveTo>
                  <a:lnTo>
                    <a:pt x="41" y="128"/>
                  </a:lnTo>
                  <a:lnTo>
                    <a:pt x="49" y="117"/>
                  </a:lnTo>
                  <a:lnTo>
                    <a:pt x="49" y="127"/>
                  </a:lnTo>
                  <a:close/>
                  <a:moveTo>
                    <a:pt x="49" y="17"/>
                  </a:moveTo>
                  <a:lnTo>
                    <a:pt x="37" y="21"/>
                  </a:lnTo>
                  <a:lnTo>
                    <a:pt x="31" y="30"/>
                  </a:lnTo>
                  <a:lnTo>
                    <a:pt x="33" y="33"/>
                  </a:lnTo>
                  <a:lnTo>
                    <a:pt x="37" y="31"/>
                  </a:lnTo>
                  <a:lnTo>
                    <a:pt x="41" y="33"/>
                  </a:lnTo>
                  <a:lnTo>
                    <a:pt x="43" y="42"/>
                  </a:lnTo>
                  <a:lnTo>
                    <a:pt x="48" y="49"/>
                  </a:lnTo>
                  <a:lnTo>
                    <a:pt x="49" y="4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5" y="99"/>
                  </a:lnTo>
                  <a:lnTo>
                    <a:pt x="45" y="95"/>
                  </a:lnTo>
                  <a:lnTo>
                    <a:pt x="40" y="96"/>
                  </a:lnTo>
                  <a:lnTo>
                    <a:pt x="40" y="92"/>
                  </a:lnTo>
                  <a:lnTo>
                    <a:pt x="35" y="94"/>
                  </a:lnTo>
                  <a:lnTo>
                    <a:pt x="31" y="92"/>
                  </a:lnTo>
                  <a:lnTo>
                    <a:pt x="27" y="95"/>
                  </a:lnTo>
                  <a:lnTo>
                    <a:pt x="23" y="96"/>
                  </a:lnTo>
                  <a:lnTo>
                    <a:pt x="21" y="92"/>
                  </a:lnTo>
                  <a:lnTo>
                    <a:pt x="19" y="94"/>
                  </a:lnTo>
                  <a:lnTo>
                    <a:pt x="20" y="90"/>
                  </a:lnTo>
                  <a:lnTo>
                    <a:pt x="19" y="88"/>
                  </a:lnTo>
                  <a:lnTo>
                    <a:pt x="16" y="91"/>
                  </a:lnTo>
                  <a:lnTo>
                    <a:pt x="15" y="91"/>
                  </a:lnTo>
                  <a:lnTo>
                    <a:pt x="12" y="90"/>
                  </a:lnTo>
                  <a:lnTo>
                    <a:pt x="15" y="84"/>
                  </a:lnTo>
                  <a:lnTo>
                    <a:pt x="21" y="83"/>
                  </a:lnTo>
                  <a:lnTo>
                    <a:pt x="23" y="84"/>
                  </a:lnTo>
                  <a:lnTo>
                    <a:pt x="25" y="84"/>
                  </a:lnTo>
                  <a:lnTo>
                    <a:pt x="24" y="80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31" y="71"/>
                  </a:lnTo>
                  <a:lnTo>
                    <a:pt x="32" y="71"/>
                  </a:lnTo>
                  <a:lnTo>
                    <a:pt x="32" y="67"/>
                  </a:lnTo>
                  <a:lnTo>
                    <a:pt x="43" y="59"/>
                  </a:lnTo>
                  <a:lnTo>
                    <a:pt x="35" y="51"/>
                  </a:lnTo>
                  <a:lnTo>
                    <a:pt x="25" y="51"/>
                  </a:lnTo>
                  <a:lnTo>
                    <a:pt x="25" y="56"/>
                  </a:lnTo>
                  <a:lnTo>
                    <a:pt x="27" y="56"/>
                  </a:lnTo>
                  <a:lnTo>
                    <a:pt x="25" y="62"/>
                  </a:lnTo>
                  <a:lnTo>
                    <a:pt x="20" y="58"/>
                  </a:lnTo>
                  <a:lnTo>
                    <a:pt x="16" y="58"/>
                  </a:lnTo>
                  <a:lnTo>
                    <a:pt x="13" y="56"/>
                  </a:lnTo>
                  <a:lnTo>
                    <a:pt x="17" y="51"/>
                  </a:lnTo>
                  <a:lnTo>
                    <a:pt x="24" y="51"/>
                  </a:lnTo>
                  <a:lnTo>
                    <a:pt x="23" y="47"/>
                  </a:lnTo>
                  <a:lnTo>
                    <a:pt x="24" y="45"/>
                  </a:lnTo>
                  <a:lnTo>
                    <a:pt x="27" y="43"/>
                  </a:lnTo>
                  <a:lnTo>
                    <a:pt x="25" y="49"/>
                  </a:lnTo>
                  <a:lnTo>
                    <a:pt x="33" y="49"/>
                  </a:lnTo>
                  <a:lnTo>
                    <a:pt x="39" y="43"/>
                  </a:lnTo>
                  <a:lnTo>
                    <a:pt x="24" y="34"/>
                  </a:lnTo>
                  <a:lnTo>
                    <a:pt x="35" y="21"/>
                  </a:lnTo>
                  <a:lnTo>
                    <a:pt x="23" y="22"/>
                  </a:lnTo>
                  <a:lnTo>
                    <a:pt x="11" y="30"/>
                  </a:lnTo>
                  <a:lnTo>
                    <a:pt x="11" y="22"/>
                  </a:lnTo>
                  <a:lnTo>
                    <a:pt x="49" y="11"/>
                  </a:lnTo>
                  <a:lnTo>
                    <a:pt x="49" y="17"/>
                  </a:lnTo>
                  <a:close/>
                  <a:moveTo>
                    <a:pt x="103" y="87"/>
                  </a:moveTo>
                  <a:lnTo>
                    <a:pt x="102" y="88"/>
                  </a:lnTo>
                  <a:lnTo>
                    <a:pt x="102" y="86"/>
                  </a:lnTo>
                  <a:lnTo>
                    <a:pt x="103" y="84"/>
                  </a:lnTo>
                  <a:lnTo>
                    <a:pt x="103" y="87"/>
                  </a:lnTo>
                  <a:close/>
                  <a:moveTo>
                    <a:pt x="103" y="56"/>
                  </a:moveTo>
                  <a:lnTo>
                    <a:pt x="101" y="55"/>
                  </a:lnTo>
                  <a:lnTo>
                    <a:pt x="93" y="54"/>
                  </a:lnTo>
                  <a:lnTo>
                    <a:pt x="86" y="60"/>
                  </a:lnTo>
                  <a:lnTo>
                    <a:pt x="85" y="63"/>
                  </a:lnTo>
                  <a:lnTo>
                    <a:pt x="90" y="64"/>
                  </a:lnTo>
                  <a:lnTo>
                    <a:pt x="90" y="68"/>
                  </a:lnTo>
                  <a:lnTo>
                    <a:pt x="94" y="68"/>
                  </a:lnTo>
                  <a:lnTo>
                    <a:pt x="95" y="66"/>
                  </a:lnTo>
                  <a:lnTo>
                    <a:pt x="94" y="63"/>
                  </a:lnTo>
                  <a:lnTo>
                    <a:pt x="98" y="60"/>
                  </a:lnTo>
                  <a:lnTo>
                    <a:pt x="99" y="63"/>
                  </a:lnTo>
                  <a:lnTo>
                    <a:pt x="97" y="64"/>
                  </a:lnTo>
                  <a:lnTo>
                    <a:pt x="98" y="67"/>
                  </a:lnTo>
                  <a:lnTo>
                    <a:pt x="102" y="67"/>
                  </a:lnTo>
                  <a:lnTo>
                    <a:pt x="103" y="70"/>
                  </a:lnTo>
                  <a:lnTo>
                    <a:pt x="97" y="70"/>
                  </a:lnTo>
                  <a:lnTo>
                    <a:pt x="95" y="71"/>
                  </a:lnTo>
                  <a:lnTo>
                    <a:pt x="90" y="68"/>
                  </a:lnTo>
                  <a:lnTo>
                    <a:pt x="89" y="66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84" y="71"/>
                  </a:lnTo>
                  <a:lnTo>
                    <a:pt x="82" y="70"/>
                  </a:lnTo>
                  <a:lnTo>
                    <a:pt x="80" y="71"/>
                  </a:lnTo>
                  <a:lnTo>
                    <a:pt x="81" y="74"/>
                  </a:lnTo>
                  <a:lnTo>
                    <a:pt x="80" y="75"/>
                  </a:lnTo>
                  <a:lnTo>
                    <a:pt x="74" y="72"/>
                  </a:lnTo>
                  <a:lnTo>
                    <a:pt x="77" y="82"/>
                  </a:lnTo>
                  <a:lnTo>
                    <a:pt x="85" y="78"/>
                  </a:lnTo>
                  <a:lnTo>
                    <a:pt x="86" y="79"/>
                  </a:lnTo>
                  <a:lnTo>
                    <a:pt x="88" y="78"/>
                  </a:lnTo>
                  <a:lnTo>
                    <a:pt x="91" y="83"/>
                  </a:lnTo>
                  <a:lnTo>
                    <a:pt x="93" y="87"/>
                  </a:lnTo>
                  <a:lnTo>
                    <a:pt x="95" y="84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7" y="84"/>
                  </a:lnTo>
                  <a:lnTo>
                    <a:pt x="97" y="88"/>
                  </a:lnTo>
                  <a:lnTo>
                    <a:pt x="101" y="92"/>
                  </a:lnTo>
                  <a:lnTo>
                    <a:pt x="101" y="87"/>
                  </a:lnTo>
                  <a:lnTo>
                    <a:pt x="103" y="94"/>
                  </a:lnTo>
                  <a:lnTo>
                    <a:pt x="103" y="95"/>
                  </a:lnTo>
                  <a:lnTo>
                    <a:pt x="98" y="92"/>
                  </a:lnTo>
                  <a:lnTo>
                    <a:pt x="97" y="91"/>
                  </a:lnTo>
                  <a:lnTo>
                    <a:pt x="94" y="91"/>
                  </a:lnTo>
                  <a:lnTo>
                    <a:pt x="89" y="87"/>
                  </a:lnTo>
                  <a:lnTo>
                    <a:pt x="89" y="86"/>
                  </a:lnTo>
                  <a:lnTo>
                    <a:pt x="88" y="83"/>
                  </a:lnTo>
                  <a:lnTo>
                    <a:pt x="82" y="82"/>
                  </a:lnTo>
                  <a:lnTo>
                    <a:pt x="70" y="86"/>
                  </a:lnTo>
                  <a:lnTo>
                    <a:pt x="70" y="96"/>
                  </a:lnTo>
                  <a:lnTo>
                    <a:pt x="76" y="103"/>
                  </a:lnTo>
                  <a:lnTo>
                    <a:pt x="85" y="107"/>
                  </a:lnTo>
                  <a:lnTo>
                    <a:pt x="89" y="112"/>
                  </a:lnTo>
                  <a:lnTo>
                    <a:pt x="88" y="112"/>
                  </a:lnTo>
                  <a:lnTo>
                    <a:pt x="91" y="119"/>
                  </a:lnTo>
                  <a:lnTo>
                    <a:pt x="91" y="123"/>
                  </a:lnTo>
                  <a:lnTo>
                    <a:pt x="90" y="124"/>
                  </a:lnTo>
                  <a:lnTo>
                    <a:pt x="95" y="141"/>
                  </a:lnTo>
                  <a:lnTo>
                    <a:pt x="101" y="144"/>
                  </a:lnTo>
                  <a:lnTo>
                    <a:pt x="103" y="142"/>
                  </a:lnTo>
                  <a:lnTo>
                    <a:pt x="103" y="150"/>
                  </a:lnTo>
                  <a:lnTo>
                    <a:pt x="60" y="12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9" y="37"/>
                  </a:lnTo>
                  <a:lnTo>
                    <a:pt x="69" y="29"/>
                  </a:lnTo>
                  <a:lnTo>
                    <a:pt x="73" y="27"/>
                  </a:lnTo>
                  <a:lnTo>
                    <a:pt x="66" y="18"/>
                  </a:lnTo>
                  <a:lnTo>
                    <a:pt x="60" y="17"/>
                  </a:lnTo>
                  <a:lnTo>
                    <a:pt x="60" y="13"/>
                  </a:lnTo>
                  <a:lnTo>
                    <a:pt x="103" y="37"/>
                  </a:lnTo>
                  <a:lnTo>
                    <a:pt x="103" y="56"/>
                  </a:lnTo>
                  <a:close/>
                  <a:moveTo>
                    <a:pt x="152" y="105"/>
                  </a:moveTo>
                  <a:lnTo>
                    <a:pt x="150" y="107"/>
                  </a:lnTo>
                  <a:lnTo>
                    <a:pt x="152" y="109"/>
                  </a:lnTo>
                  <a:lnTo>
                    <a:pt x="152" y="140"/>
                  </a:lnTo>
                  <a:lnTo>
                    <a:pt x="114" y="150"/>
                  </a:lnTo>
                  <a:lnTo>
                    <a:pt x="114" y="144"/>
                  </a:lnTo>
                  <a:lnTo>
                    <a:pt x="117" y="144"/>
                  </a:lnTo>
                  <a:lnTo>
                    <a:pt x="119" y="133"/>
                  </a:lnTo>
                  <a:lnTo>
                    <a:pt x="118" y="133"/>
                  </a:lnTo>
                  <a:lnTo>
                    <a:pt x="114" y="137"/>
                  </a:lnTo>
                  <a:lnTo>
                    <a:pt x="114" y="125"/>
                  </a:lnTo>
                  <a:lnTo>
                    <a:pt x="119" y="115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5"/>
                  </a:lnTo>
                  <a:lnTo>
                    <a:pt x="115" y="116"/>
                  </a:lnTo>
                  <a:lnTo>
                    <a:pt x="122" y="111"/>
                  </a:lnTo>
                  <a:lnTo>
                    <a:pt x="125" y="105"/>
                  </a:lnTo>
                  <a:lnTo>
                    <a:pt x="122" y="104"/>
                  </a:lnTo>
                  <a:lnTo>
                    <a:pt x="119" y="107"/>
                  </a:lnTo>
                  <a:lnTo>
                    <a:pt x="117" y="103"/>
                  </a:lnTo>
                  <a:lnTo>
                    <a:pt x="133" y="100"/>
                  </a:lnTo>
                  <a:lnTo>
                    <a:pt x="133" y="104"/>
                  </a:lnTo>
                  <a:lnTo>
                    <a:pt x="134" y="104"/>
                  </a:lnTo>
                  <a:lnTo>
                    <a:pt x="136" y="109"/>
                  </a:lnTo>
                  <a:lnTo>
                    <a:pt x="140" y="107"/>
                  </a:lnTo>
                  <a:lnTo>
                    <a:pt x="140" y="103"/>
                  </a:lnTo>
                  <a:lnTo>
                    <a:pt x="146" y="97"/>
                  </a:lnTo>
                  <a:lnTo>
                    <a:pt x="146" y="94"/>
                  </a:lnTo>
                  <a:lnTo>
                    <a:pt x="148" y="94"/>
                  </a:lnTo>
                  <a:lnTo>
                    <a:pt x="148" y="96"/>
                  </a:lnTo>
                  <a:lnTo>
                    <a:pt x="152" y="104"/>
                  </a:lnTo>
                  <a:lnTo>
                    <a:pt x="152" y="105"/>
                  </a:lnTo>
                  <a:close/>
                  <a:moveTo>
                    <a:pt x="122" y="95"/>
                  </a:moveTo>
                  <a:lnTo>
                    <a:pt x="119" y="96"/>
                  </a:lnTo>
                  <a:lnTo>
                    <a:pt x="119" y="90"/>
                  </a:lnTo>
                  <a:lnTo>
                    <a:pt x="121" y="87"/>
                  </a:lnTo>
                  <a:lnTo>
                    <a:pt x="122" y="88"/>
                  </a:lnTo>
                  <a:lnTo>
                    <a:pt x="119" y="91"/>
                  </a:lnTo>
                  <a:lnTo>
                    <a:pt x="122" y="95"/>
                  </a:lnTo>
                  <a:close/>
                  <a:moveTo>
                    <a:pt x="126" y="87"/>
                  </a:moveTo>
                  <a:lnTo>
                    <a:pt x="127" y="86"/>
                  </a:lnTo>
                  <a:lnTo>
                    <a:pt x="127" y="88"/>
                  </a:lnTo>
                  <a:lnTo>
                    <a:pt x="126" y="88"/>
                  </a:lnTo>
                  <a:lnTo>
                    <a:pt x="126" y="87"/>
                  </a:lnTo>
                  <a:close/>
                  <a:moveTo>
                    <a:pt x="152" y="39"/>
                  </a:moveTo>
                  <a:lnTo>
                    <a:pt x="142" y="47"/>
                  </a:lnTo>
                  <a:lnTo>
                    <a:pt x="140" y="51"/>
                  </a:lnTo>
                  <a:lnTo>
                    <a:pt x="133" y="53"/>
                  </a:lnTo>
                  <a:lnTo>
                    <a:pt x="129" y="58"/>
                  </a:lnTo>
                  <a:lnTo>
                    <a:pt x="130" y="59"/>
                  </a:lnTo>
                  <a:lnTo>
                    <a:pt x="122" y="58"/>
                  </a:lnTo>
                  <a:lnTo>
                    <a:pt x="126" y="53"/>
                  </a:lnTo>
                  <a:lnTo>
                    <a:pt x="133" y="49"/>
                  </a:lnTo>
                  <a:lnTo>
                    <a:pt x="131" y="46"/>
                  </a:lnTo>
                  <a:lnTo>
                    <a:pt x="125" y="53"/>
                  </a:lnTo>
                  <a:lnTo>
                    <a:pt x="119" y="59"/>
                  </a:lnTo>
                  <a:lnTo>
                    <a:pt x="125" y="62"/>
                  </a:lnTo>
                  <a:lnTo>
                    <a:pt x="118" y="64"/>
                  </a:lnTo>
                  <a:lnTo>
                    <a:pt x="114" y="68"/>
                  </a:lnTo>
                  <a:lnTo>
                    <a:pt x="114" y="35"/>
                  </a:lnTo>
                  <a:lnTo>
                    <a:pt x="152" y="25"/>
                  </a:lnTo>
                  <a:lnTo>
                    <a:pt x="152" y="39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19308" y="3034424"/>
              <a:ext cx="499546" cy="502108"/>
            </a:xfrm>
            <a:custGeom>
              <a:avLst/>
              <a:gdLst>
                <a:gd name="T0" fmla="*/ 70 w 148"/>
                <a:gd name="T1" fmla="*/ 71 h 148"/>
                <a:gd name="T2" fmla="*/ 70 w 148"/>
                <a:gd name="T3" fmla="*/ 78 h 148"/>
                <a:gd name="T4" fmla="*/ 77 w 148"/>
                <a:gd name="T5" fmla="*/ 78 h 148"/>
                <a:gd name="T6" fmla="*/ 77 w 148"/>
                <a:gd name="T7" fmla="*/ 71 h 148"/>
                <a:gd name="T8" fmla="*/ 70 w 148"/>
                <a:gd name="T9" fmla="*/ 71 h 148"/>
                <a:gd name="T10" fmla="*/ 74 w 148"/>
                <a:gd name="T11" fmla="*/ 25 h 148"/>
                <a:gd name="T12" fmla="*/ 78 w 148"/>
                <a:gd name="T13" fmla="*/ 21 h 148"/>
                <a:gd name="T14" fmla="*/ 78 w 148"/>
                <a:gd name="T15" fmla="*/ 16 h 148"/>
                <a:gd name="T16" fmla="*/ 74 w 148"/>
                <a:gd name="T17" fmla="*/ 12 h 148"/>
                <a:gd name="T18" fmla="*/ 70 w 148"/>
                <a:gd name="T19" fmla="*/ 16 h 148"/>
                <a:gd name="T20" fmla="*/ 70 w 148"/>
                <a:gd name="T21" fmla="*/ 21 h 148"/>
                <a:gd name="T22" fmla="*/ 74 w 148"/>
                <a:gd name="T23" fmla="*/ 25 h 148"/>
                <a:gd name="T24" fmla="*/ 74 w 148"/>
                <a:gd name="T25" fmla="*/ 123 h 148"/>
                <a:gd name="T26" fmla="*/ 70 w 148"/>
                <a:gd name="T27" fmla="*/ 128 h 148"/>
                <a:gd name="T28" fmla="*/ 70 w 148"/>
                <a:gd name="T29" fmla="*/ 132 h 148"/>
                <a:gd name="T30" fmla="*/ 74 w 148"/>
                <a:gd name="T31" fmla="*/ 136 h 148"/>
                <a:gd name="T32" fmla="*/ 78 w 148"/>
                <a:gd name="T33" fmla="*/ 132 h 148"/>
                <a:gd name="T34" fmla="*/ 78 w 148"/>
                <a:gd name="T35" fmla="*/ 128 h 148"/>
                <a:gd name="T36" fmla="*/ 74 w 148"/>
                <a:gd name="T37" fmla="*/ 123 h 148"/>
                <a:gd name="T38" fmla="*/ 31 w 148"/>
                <a:gd name="T39" fmla="*/ 30 h 148"/>
                <a:gd name="T40" fmla="*/ 30 w 148"/>
                <a:gd name="T41" fmla="*/ 31 h 148"/>
                <a:gd name="T42" fmla="*/ 62 w 148"/>
                <a:gd name="T43" fmla="*/ 86 h 148"/>
                <a:gd name="T44" fmla="*/ 117 w 148"/>
                <a:gd name="T45" fmla="*/ 118 h 148"/>
                <a:gd name="T46" fmla="*/ 118 w 148"/>
                <a:gd name="T47" fmla="*/ 117 h 148"/>
                <a:gd name="T48" fmla="*/ 85 w 148"/>
                <a:gd name="T49" fmla="*/ 62 h 148"/>
                <a:gd name="T50" fmla="*/ 31 w 148"/>
                <a:gd name="T51" fmla="*/ 30 h 148"/>
                <a:gd name="T52" fmla="*/ 99 w 148"/>
                <a:gd name="T53" fmla="*/ 100 h 148"/>
                <a:gd name="T54" fmla="*/ 67 w 148"/>
                <a:gd name="T55" fmla="*/ 81 h 148"/>
                <a:gd name="T56" fmla="*/ 67 w 148"/>
                <a:gd name="T57" fmla="*/ 81 h 148"/>
                <a:gd name="T58" fmla="*/ 67 w 148"/>
                <a:gd name="T59" fmla="*/ 67 h 148"/>
                <a:gd name="T60" fmla="*/ 80 w 148"/>
                <a:gd name="T61" fmla="*/ 67 h 148"/>
                <a:gd name="T62" fmla="*/ 81 w 148"/>
                <a:gd name="T63" fmla="*/ 67 h 148"/>
                <a:gd name="T64" fmla="*/ 100 w 148"/>
                <a:gd name="T65" fmla="*/ 100 h 148"/>
                <a:gd name="T66" fmla="*/ 99 w 148"/>
                <a:gd name="T67" fmla="*/ 100 h 148"/>
                <a:gd name="T68" fmla="*/ 20 w 148"/>
                <a:gd name="T69" fmla="*/ 70 h 148"/>
                <a:gd name="T70" fmla="*/ 16 w 148"/>
                <a:gd name="T71" fmla="*/ 70 h 148"/>
                <a:gd name="T72" fmla="*/ 12 w 148"/>
                <a:gd name="T73" fmla="*/ 74 h 148"/>
                <a:gd name="T74" fmla="*/ 16 w 148"/>
                <a:gd name="T75" fmla="*/ 78 h 148"/>
                <a:gd name="T76" fmla="*/ 20 w 148"/>
                <a:gd name="T77" fmla="*/ 78 h 148"/>
                <a:gd name="T78" fmla="*/ 24 w 148"/>
                <a:gd name="T79" fmla="*/ 74 h 148"/>
                <a:gd name="T80" fmla="*/ 20 w 148"/>
                <a:gd name="T81" fmla="*/ 70 h 148"/>
                <a:gd name="T82" fmla="*/ 131 w 148"/>
                <a:gd name="T83" fmla="*/ 70 h 148"/>
                <a:gd name="T84" fmla="*/ 127 w 148"/>
                <a:gd name="T85" fmla="*/ 70 h 148"/>
                <a:gd name="T86" fmla="*/ 123 w 148"/>
                <a:gd name="T87" fmla="*/ 74 h 148"/>
                <a:gd name="T88" fmla="*/ 127 w 148"/>
                <a:gd name="T89" fmla="*/ 78 h 148"/>
                <a:gd name="T90" fmla="*/ 131 w 148"/>
                <a:gd name="T91" fmla="*/ 78 h 148"/>
                <a:gd name="T92" fmla="*/ 136 w 148"/>
                <a:gd name="T93" fmla="*/ 74 h 148"/>
                <a:gd name="T94" fmla="*/ 131 w 148"/>
                <a:gd name="T95" fmla="*/ 70 h 148"/>
                <a:gd name="T96" fmla="*/ 74 w 148"/>
                <a:gd name="T97" fmla="*/ 0 h 148"/>
                <a:gd name="T98" fmla="*/ 0 w 148"/>
                <a:gd name="T99" fmla="*/ 74 h 148"/>
                <a:gd name="T100" fmla="*/ 74 w 148"/>
                <a:gd name="T101" fmla="*/ 148 h 148"/>
                <a:gd name="T102" fmla="*/ 148 w 148"/>
                <a:gd name="T103" fmla="*/ 74 h 148"/>
                <a:gd name="T104" fmla="*/ 74 w 148"/>
                <a:gd name="T105" fmla="*/ 0 h 148"/>
                <a:gd name="T106" fmla="*/ 74 w 148"/>
                <a:gd name="T107" fmla="*/ 140 h 148"/>
                <a:gd name="T108" fmla="*/ 8 w 148"/>
                <a:gd name="T109" fmla="*/ 74 h 148"/>
                <a:gd name="T110" fmla="*/ 74 w 148"/>
                <a:gd name="T111" fmla="*/ 8 h 148"/>
                <a:gd name="T112" fmla="*/ 140 w 148"/>
                <a:gd name="T113" fmla="*/ 74 h 148"/>
                <a:gd name="T114" fmla="*/ 74 w 148"/>
                <a:gd name="T115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8" h="148">
                  <a:moveTo>
                    <a:pt x="70" y="71"/>
                  </a:moveTo>
                  <a:cubicBezTo>
                    <a:pt x="68" y="72"/>
                    <a:pt x="68" y="76"/>
                    <a:pt x="70" y="78"/>
                  </a:cubicBezTo>
                  <a:cubicBezTo>
                    <a:pt x="72" y="79"/>
                    <a:pt x="75" y="79"/>
                    <a:pt x="77" y="78"/>
                  </a:cubicBezTo>
                  <a:cubicBezTo>
                    <a:pt x="79" y="76"/>
                    <a:pt x="79" y="72"/>
                    <a:pt x="77" y="71"/>
                  </a:cubicBezTo>
                  <a:cubicBezTo>
                    <a:pt x="75" y="69"/>
                    <a:pt x="72" y="69"/>
                    <a:pt x="70" y="71"/>
                  </a:cubicBezTo>
                  <a:close/>
                  <a:moveTo>
                    <a:pt x="74" y="25"/>
                  </a:moveTo>
                  <a:cubicBezTo>
                    <a:pt x="76" y="25"/>
                    <a:pt x="78" y="23"/>
                    <a:pt x="78" y="21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4"/>
                    <a:pt x="76" y="12"/>
                    <a:pt x="74" y="12"/>
                  </a:cubicBezTo>
                  <a:cubicBezTo>
                    <a:pt x="72" y="12"/>
                    <a:pt x="70" y="14"/>
                    <a:pt x="70" y="16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0" y="23"/>
                    <a:pt x="72" y="25"/>
                    <a:pt x="74" y="25"/>
                  </a:cubicBezTo>
                  <a:close/>
                  <a:moveTo>
                    <a:pt x="74" y="123"/>
                  </a:moveTo>
                  <a:cubicBezTo>
                    <a:pt x="72" y="123"/>
                    <a:pt x="70" y="125"/>
                    <a:pt x="70" y="128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0" y="134"/>
                    <a:pt x="72" y="136"/>
                    <a:pt x="74" y="136"/>
                  </a:cubicBezTo>
                  <a:cubicBezTo>
                    <a:pt x="76" y="136"/>
                    <a:pt x="78" y="134"/>
                    <a:pt x="78" y="132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5"/>
                    <a:pt x="76" y="123"/>
                    <a:pt x="74" y="123"/>
                  </a:cubicBezTo>
                  <a:close/>
                  <a:moveTo>
                    <a:pt x="31" y="30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85" y="62"/>
                    <a:pt x="85" y="62"/>
                    <a:pt x="85" y="62"/>
                  </a:cubicBezTo>
                  <a:lnTo>
                    <a:pt x="31" y="30"/>
                  </a:lnTo>
                  <a:close/>
                  <a:moveTo>
                    <a:pt x="99" y="100"/>
                  </a:move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4" y="77"/>
                    <a:pt x="64" y="71"/>
                    <a:pt x="67" y="67"/>
                  </a:cubicBezTo>
                  <a:cubicBezTo>
                    <a:pt x="71" y="64"/>
                    <a:pt x="77" y="64"/>
                    <a:pt x="80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99" y="100"/>
                  </a:lnTo>
                  <a:close/>
                  <a:moveTo>
                    <a:pt x="20" y="70"/>
                  </a:moveTo>
                  <a:cubicBezTo>
                    <a:pt x="16" y="70"/>
                    <a:pt x="16" y="70"/>
                    <a:pt x="16" y="70"/>
                  </a:cubicBezTo>
                  <a:cubicBezTo>
                    <a:pt x="14" y="70"/>
                    <a:pt x="12" y="72"/>
                    <a:pt x="12" y="74"/>
                  </a:cubicBezTo>
                  <a:cubicBezTo>
                    <a:pt x="12" y="76"/>
                    <a:pt x="14" y="78"/>
                    <a:pt x="16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78"/>
                    <a:pt x="24" y="76"/>
                    <a:pt x="24" y="74"/>
                  </a:cubicBezTo>
                  <a:cubicBezTo>
                    <a:pt x="24" y="72"/>
                    <a:pt x="23" y="70"/>
                    <a:pt x="20" y="70"/>
                  </a:cubicBezTo>
                  <a:close/>
                  <a:moveTo>
                    <a:pt x="131" y="70"/>
                  </a:moveTo>
                  <a:cubicBezTo>
                    <a:pt x="127" y="70"/>
                    <a:pt x="127" y="70"/>
                    <a:pt x="127" y="70"/>
                  </a:cubicBezTo>
                  <a:cubicBezTo>
                    <a:pt x="125" y="70"/>
                    <a:pt x="123" y="72"/>
                    <a:pt x="123" y="74"/>
                  </a:cubicBezTo>
                  <a:cubicBezTo>
                    <a:pt x="123" y="76"/>
                    <a:pt x="125" y="78"/>
                    <a:pt x="12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4" y="78"/>
                    <a:pt x="136" y="76"/>
                    <a:pt x="136" y="74"/>
                  </a:cubicBezTo>
                  <a:cubicBezTo>
                    <a:pt x="136" y="72"/>
                    <a:pt x="134" y="70"/>
                    <a:pt x="131" y="70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140"/>
                  </a:moveTo>
                  <a:cubicBezTo>
                    <a:pt x="37" y="140"/>
                    <a:pt x="8" y="110"/>
                    <a:pt x="8" y="74"/>
                  </a:cubicBezTo>
                  <a:cubicBezTo>
                    <a:pt x="8" y="38"/>
                    <a:pt x="37" y="8"/>
                    <a:pt x="74" y="8"/>
                  </a:cubicBezTo>
                  <a:cubicBezTo>
                    <a:pt x="110" y="8"/>
                    <a:pt x="140" y="38"/>
                    <a:pt x="140" y="74"/>
                  </a:cubicBezTo>
                  <a:cubicBezTo>
                    <a:pt x="140" y="110"/>
                    <a:pt x="110" y="140"/>
                    <a:pt x="74" y="14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20871" y="3001122"/>
              <a:ext cx="461120" cy="535412"/>
            </a:xfrm>
            <a:custGeom>
              <a:avLst/>
              <a:gdLst>
                <a:gd name="T0" fmla="*/ 37 w 136"/>
                <a:gd name="T1" fmla="*/ 51 h 158"/>
                <a:gd name="T2" fmla="*/ 49 w 136"/>
                <a:gd name="T3" fmla="*/ 63 h 158"/>
                <a:gd name="T4" fmla="*/ 62 w 136"/>
                <a:gd name="T5" fmla="*/ 51 h 158"/>
                <a:gd name="T6" fmla="*/ 49 w 136"/>
                <a:gd name="T7" fmla="*/ 39 h 158"/>
                <a:gd name="T8" fmla="*/ 37 w 136"/>
                <a:gd name="T9" fmla="*/ 51 h 158"/>
                <a:gd name="T10" fmla="*/ 28 w 136"/>
                <a:gd name="T11" fmla="*/ 158 h 158"/>
                <a:gd name="T12" fmla="*/ 136 w 136"/>
                <a:gd name="T13" fmla="*/ 158 h 158"/>
                <a:gd name="T14" fmla="*/ 127 w 136"/>
                <a:gd name="T15" fmla="*/ 146 h 158"/>
                <a:gd name="T16" fmla="*/ 107 w 136"/>
                <a:gd name="T17" fmla="*/ 146 h 158"/>
                <a:gd name="T18" fmla="*/ 107 w 136"/>
                <a:gd name="T19" fmla="*/ 103 h 158"/>
                <a:gd name="T20" fmla="*/ 121 w 136"/>
                <a:gd name="T21" fmla="*/ 95 h 158"/>
                <a:gd name="T22" fmla="*/ 117 w 136"/>
                <a:gd name="T23" fmla="*/ 89 h 158"/>
                <a:gd name="T24" fmla="*/ 77 w 136"/>
                <a:gd name="T25" fmla="*/ 112 h 158"/>
                <a:gd name="T26" fmla="*/ 81 w 136"/>
                <a:gd name="T27" fmla="*/ 118 h 158"/>
                <a:gd name="T28" fmla="*/ 86 w 136"/>
                <a:gd name="T29" fmla="*/ 115 h 158"/>
                <a:gd name="T30" fmla="*/ 86 w 136"/>
                <a:gd name="T31" fmla="*/ 129 h 158"/>
                <a:gd name="T32" fmla="*/ 36 w 136"/>
                <a:gd name="T33" fmla="*/ 64 h 158"/>
                <a:gd name="T34" fmla="*/ 30 w 136"/>
                <a:gd name="T35" fmla="*/ 51 h 158"/>
                <a:gd name="T36" fmla="*/ 30 w 136"/>
                <a:gd name="T37" fmla="*/ 51 h 158"/>
                <a:gd name="T38" fmla="*/ 68 w 136"/>
                <a:gd name="T39" fmla="*/ 146 h 158"/>
                <a:gd name="T40" fmla="*/ 37 w 136"/>
                <a:gd name="T41" fmla="*/ 146 h 158"/>
                <a:gd name="T42" fmla="*/ 28 w 136"/>
                <a:gd name="T43" fmla="*/ 158 h 158"/>
                <a:gd name="T44" fmla="*/ 36 w 136"/>
                <a:gd name="T45" fmla="*/ 16 h 158"/>
                <a:gd name="T46" fmla="*/ 45 w 136"/>
                <a:gd name="T47" fmla="*/ 33 h 158"/>
                <a:gd name="T48" fmla="*/ 49 w 136"/>
                <a:gd name="T49" fmla="*/ 32 h 158"/>
                <a:gd name="T50" fmla="*/ 68 w 136"/>
                <a:gd name="T51" fmla="*/ 51 h 158"/>
                <a:gd name="T52" fmla="*/ 63 w 136"/>
                <a:gd name="T53" fmla="*/ 64 h 158"/>
                <a:gd name="T54" fmla="*/ 75 w 136"/>
                <a:gd name="T55" fmla="*/ 84 h 158"/>
                <a:gd name="T56" fmla="*/ 75 w 136"/>
                <a:gd name="T57" fmla="*/ 84 h 158"/>
                <a:gd name="T58" fmla="*/ 74 w 136"/>
                <a:gd name="T59" fmla="*/ 89 h 158"/>
                <a:gd name="T60" fmla="*/ 78 w 136"/>
                <a:gd name="T61" fmla="*/ 90 h 158"/>
                <a:gd name="T62" fmla="*/ 95 w 136"/>
                <a:gd name="T63" fmla="*/ 80 h 158"/>
                <a:gd name="T64" fmla="*/ 96 w 136"/>
                <a:gd name="T65" fmla="*/ 76 h 158"/>
                <a:gd name="T66" fmla="*/ 92 w 136"/>
                <a:gd name="T67" fmla="*/ 74 h 158"/>
                <a:gd name="T68" fmla="*/ 77 w 136"/>
                <a:gd name="T69" fmla="*/ 49 h 158"/>
                <a:gd name="T70" fmla="*/ 77 w 136"/>
                <a:gd name="T71" fmla="*/ 42 h 158"/>
                <a:gd name="T72" fmla="*/ 71 w 136"/>
                <a:gd name="T73" fmla="*/ 30 h 158"/>
                <a:gd name="T74" fmla="*/ 65 w 136"/>
                <a:gd name="T75" fmla="*/ 27 h 158"/>
                <a:gd name="T76" fmla="*/ 53 w 136"/>
                <a:gd name="T77" fmla="*/ 6 h 158"/>
                <a:gd name="T78" fmla="*/ 53 w 136"/>
                <a:gd name="T79" fmla="*/ 6 h 158"/>
                <a:gd name="T80" fmla="*/ 54 w 136"/>
                <a:gd name="T81" fmla="*/ 2 h 158"/>
                <a:gd name="T82" fmla="*/ 50 w 136"/>
                <a:gd name="T83" fmla="*/ 1 h 158"/>
                <a:gd name="T84" fmla="*/ 33 w 136"/>
                <a:gd name="T85" fmla="*/ 11 h 158"/>
                <a:gd name="T86" fmla="*/ 32 w 136"/>
                <a:gd name="T87" fmla="*/ 15 h 158"/>
                <a:gd name="T88" fmla="*/ 36 w 136"/>
                <a:gd name="T89" fmla="*/ 1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6" h="158">
                  <a:moveTo>
                    <a:pt x="37" y="51"/>
                  </a:moveTo>
                  <a:cubicBezTo>
                    <a:pt x="37" y="58"/>
                    <a:pt x="42" y="63"/>
                    <a:pt x="49" y="63"/>
                  </a:cubicBezTo>
                  <a:cubicBezTo>
                    <a:pt x="56" y="63"/>
                    <a:pt x="62" y="58"/>
                    <a:pt x="62" y="51"/>
                  </a:cubicBezTo>
                  <a:cubicBezTo>
                    <a:pt x="62" y="44"/>
                    <a:pt x="56" y="39"/>
                    <a:pt x="49" y="39"/>
                  </a:cubicBezTo>
                  <a:cubicBezTo>
                    <a:pt x="42" y="39"/>
                    <a:pt x="37" y="44"/>
                    <a:pt x="37" y="51"/>
                  </a:cubicBezTo>
                  <a:close/>
                  <a:moveTo>
                    <a:pt x="28" y="158"/>
                  </a:moveTo>
                  <a:cubicBezTo>
                    <a:pt x="136" y="158"/>
                    <a:pt x="136" y="158"/>
                    <a:pt x="136" y="158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21" y="95"/>
                    <a:pt x="121" y="95"/>
                    <a:pt x="121" y="95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38" y="128"/>
                    <a:pt x="18" y="86"/>
                    <a:pt x="36" y="64"/>
                  </a:cubicBezTo>
                  <a:cubicBezTo>
                    <a:pt x="32" y="61"/>
                    <a:pt x="30" y="56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0" y="74"/>
                    <a:pt x="14" y="129"/>
                    <a:pt x="68" y="146"/>
                  </a:cubicBezTo>
                  <a:cubicBezTo>
                    <a:pt x="37" y="146"/>
                    <a:pt x="37" y="146"/>
                    <a:pt x="37" y="146"/>
                  </a:cubicBezTo>
                  <a:lnTo>
                    <a:pt x="28" y="158"/>
                  </a:lnTo>
                  <a:close/>
                  <a:moveTo>
                    <a:pt x="36" y="16"/>
                  </a:moveTo>
                  <a:cubicBezTo>
                    <a:pt x="45" y="33"/>
                    <a:pt x="45" y="33"/>
                    <a:pt x="45" y="33"/>
                  </a:cubicBezTo>
                  <a:cubicBezTo>
                    <a:pt x="47" y="33"/>
                    <a:pt x="48" y="32"/>
                    <a:pt x="49" y="32"/>
                  </a:cubicBezTo>
                  <a:cubicBezTo>
                    <a:pt x="60" y="32"/>
                    <a:pt x="68" y="41"/>
                    <a:pt x="68" y="51"/>
                  </a:cubicBezTo>
                  <a:cubicBezTo>
                    <a:pt x="68" y="56"/>
                    <a:pt x="66" y="60"/>
                    <a:pt x="63" y="64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3" y="85"/>
                    <a:pt x="73" y="87"/>
                    <a:pt x="74" y="89"/>
                  </a:cubicBezTo>
                  <a:cubicBezTo>
                    <a:pt x="74" y="90"/>
                    <a:pt x="76" y="91"/>
                    <a:pt x="78" y="9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7" y="79"/>
                    <a:pt x="97" y="77"/>
                    <a:pt x="96" y="76"/>
                  </a:cubicBezTo>
                  <a:cubicBezTo>
                    <a:pt x="95" y="74"/>
                    <a:pt x="93" y="74"/>
                    <a:pt x="92" y="74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8" y="47"/>
                    <a:pt x="79" y="44"/>
                    <a:pt x="77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28"/>
                    <a:pt x="67" y="27"/>
                    <a:pt x="65" y="2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5" y="5"/>
                    <a:pt x="55" y="3"/>
                    <a:pt x="54" y="2"/>
                  </a:cubicBezTo>
                  <a:cubicBezTo>
                    <a:pt x="53" y="0"/>
                    <a:pt x="51" y="0"/>
                    <a:pt x="50" y="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1"/>
                    <a:pt x="31" y="14"/>
                    <a:pt x="32" y="15"/>
                  </a:cubicBezTo>
                  <a:cubicBezTo>
                    <a:pt x="32" y="17"/>
                    <a:pt x="34" y="17"/>
                    <a:pt x="36" y="16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35244" y="3075413"/>
              <a:ext cx="504671" cy="458558"/>
            </a:xfrm>
            <a:custGeom>
              <a:avLst/>
              <a:gdLst>
                <a:gd name="T0" fmla="*/ 68 w 149"/>
                <a:gd name="T1" fmla="*/ 53 h 135"/>
                <a:gd name="T2" fmla="*/ 75 w 149"/>
                <a:gd name="T3" fmla="*/ 67 h 135"/>
                <a:gd name="T4" fmla="*/ 83 w 149"/>
                <a:gd name="T5" fmla="*/ 72 h 135"/>
                <a:gd name="T6" fmla="*/ 53 w 149"/>
                <a:gd name="T7" fmla="*/ 71 h 135"/>
                <a:gd name="T8" fmla="*/ 51 w 149"/>
                <a:gd name="T9" fmla="*/ 56 h 135"/>
                <a:gd name="T10" fmla="*/ 33 w 149"/>
                <a:gd name="T11" fmla="*/ 71 h 135"/>
                <a:gd name="T12" fmla="*/ 44 w 149"/>
                <a:gd name="T13" fmla="*/ 83 h 135"/>
                <a:gd name="T14" fmla="*/ 62 w 149"/>
                <a:gd name="T15" fmla="*/ 78 h 135"/>
                <a:gd name="T16" fmla="*/ 131 w 149"/>
                <a:gd name="T17" fmla="*/ 54 h 135"/>
                <a:gd name="T18" fmla="*/ 106 w 149"/>
                <a:gd name="T19" fmla="*/ 68 h 135"/>
                <a:gd name="T20" fmla="*/ 108 w 149"/>
                <a:gd name="T21" fmla="*/ 76 h 135"/>
                <a:gd name="T22" fmla="*/ 127 w 149"/>
                <a:gd name="T23" fmla="*/ 64 h 135"/>
                <a:gd name="T24" fmla="*/ 75 w 149"/>
                <a:gd name="T25" fmla="*/ 88 h 135"/>
                <a:gd name="T26" fmla="*/ 96 w 149"/>
                <a:gd name="T27" fmla="*/ 78 h 135"/>
                <a:gd name="T28" fmla="*/ 109 w 149"/>
                <a:gd name="T29" fmla="*/ 64 h 135"/>
                <a:gd name="T30" fmla="*/ 88 w 149"/>
                <a:gd name="T31" fmla="*/ 81 h 135"/>
                <a:gd name="T32" fmla="*/ 65 w 149"/>
                <a:gd name="T33" fmla="*/ 85 h 135"/>
                <a:gd name="T34" fmla="*/ 57 w 149"/>
                <a:gd name="T35" fmla="*/ 24 h 135"/>
                <a:gd name="T36" fmla="*/ 71 w 149"/>
                <a:gd name="T37" fmla="*/ 18 h 135"/>
                <a:gd name="T38" fmla="*/ 59 w 149"/>
                <a:gd name="T39" fmla="*/ 9 h 135"/>
                <a:gd name="T40" fmla="*/ 90 w 149"/>
                <a:gd name="T41" fmla="*/ 18 h 135"/>
                <a:gd name="T42" fmla="*/ 115 w 149"/>
                <a:gd name="T43" fmla="*/ 15 h 135"/>
                <a:gd name="T44" fmla="*/ 98 w 149"/>
                <a:gd name="T45" fmla="*/ 3 h 135"/>
                <a:gd name="T46" fmla="*/ 60 w 149"/>
                <a:gd name="T47" fmla="*/ 4 h 135"/>
                <a:gd name="T48" fmla="*/ 23 w 149"/>
                <a:gd name="T49" fmla="*/ 48 h 135"/>
                <a:gd name="T50" fmla="*/ 16 w 149"/>
                <a:gd name="T51" fmla="*/ 41 h 135"/>
                <a:gd name="T52" fmla="*/ 29 w 149"/>
                <a:gd name="T53" fmla="*/ 22 h 135"/>
                <a:gd name="T54" fmla="*/ 23 w 149"/>
                <a:gd name="T55" fmla="*/ 33 h 135"/>
                <a:gd name="T56" fmla="*/ 125 w 149"/>
                <a:gd name="T57" fmla="*/ 21 h 135"/>
                <a:gd name="T58" fmla="*/ 124 w 149"/>
                <a:gd name="T59" fmla="*/ 44 h 135"/>
                <a:gd name="T60" fmla="*/ 140 w 149"/>
                <a:gd name="T61" fmla="*/ 28 h 135"/>
                <a:gd name="T62" fmla="*/ 129 w 149"/>
                <a:gd name="T63" fmla="*/ 15 h 135"/>
                <a:gd name="T64" fmla="*/ 125 w 149"/>
                <a:gd name="T65" fmla="*/ 21 h 135"/>
                <a:gd name="T66" fmla="*/ 36 w 149"/>
                <a:gd name="T67" fmla="*/ 55 h 135"/>
                <a:gd name="T68" fmla="*/ 8 w 149"/>
                <a:gd name="T69" fmla="*/ 48 h 135"/>
                <a:gd name="T70" fmla="*/ 15 w 149"/>
                <a:gd name="T71" fmla="*/ 58 h 135"/>
                <a:gd name="T72" fmla="*/ 28 w 149"/>
                <a:gd name="T73" fmla="*/ 55 h 135"/>
                <a:gd name="T74" fmla="*/ 70 w 149"/>
                <a:gd name="T75" fmla="*/ 99 h 135"/>
                <a:gd name="T76" fmla="*/ 110 w 149"/>
                <a:gd name="T77" fmla="*/ 131 h 135"/>
                <a:gd name="T78" fmla="*/ 125 w 149"/>
                <a:gd name="T79" fmla="*/ 80 h 135"/>
                <a:gd name="T80" fmla="*/ 88 w 149"/>
                <a:gd name="T81" fmla="*/ 94 h 135"/>
                <a:gd name="T82" fmla="*/ 130 w 149"/>
                <a:gd name="T83" fmla="*/ 87 h 135"/>
                <a:gd name="T84" fmla="*/ 54 w 149"/>
                <a:gd name="T85" fmla="*/ 45 h 135"/>
                <a:gd name="T86" fmla="*/ 66 w 149"/>
                <a:gd name="T87" fmla="*/ 37 h 135"/>
                <a:gd name="T88" fmla="*/ 42 w 149"/>
                <a:gd name="T89" fmla="*/ 43 h 135"/>
                <a:gd name="T90" fmla="*/ 42 w 149"/>
                <a:gd name="T91" fmla="*/ 31 h 135"/>
                <a:gd name="T92" fmla="*/ 30 w 149"/>
                <a:gd name="T93" fmla="*/ 34 h 135"/>
                <a:gd name="T94" fmla="*/ 102 w 149"/>
                <a:gd name="T95" fmla="*/ 46 h 135"/>
                <a:gd name="T96" fmla="*/ 83 w 149"/>
                <a:gd name="T97" fmla="*/ 51 h 135"/>
                <a:gd name="T98" fmla="*/ 94 w 149"/>
                <a:gd name="T99" fmla="*/ 51 h 135"/>
                <a:gd name="T100" fmla="*/ 117 w 149"/>
                <a:gd name="T101" fmla="*/ 36 h 135"/>
                <a:gd name="T102" fmla="*/ 96 w 149"/>
                <a:gd name="T103" fmla="*/ 29 h 135"/>
                <a:gd name="T104" fmla="*/ 70 w 149"/>
                <a:gd name="T105" fmla="*/ 39 h 135"/>
                <a:gd name="T106" fmla="*/ 89 w 149"/>
                <a:gd name="T107" fmla="*/ 38 h 135"/>
                <a:gd name="T108" fmla="*/ 109 w 149"/>
                <a:gd name="T109" fmla="*/ 34 h 135"/>
                <a:gd name="T110" fmla="*/ 139 w 149"/>
                <a:gd name="T111" fmla="*/ 55 h 135"/>
                <a:gd name="T112" fmla="*/ 131 w 149"/>
                <a:gd name="T113" fmla="*/ 66 h 135"/>
                <a:gd name="T114" fmla="*/ 146 w 149"/>
                <a:gd name="T115" fmla="*/ 6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9" h="135">
                  <a:moveTo>
                    <a:pt x="83" y="72"/>
                  </a:moveTo>
                  <a:cubicBezTo>
                    <a:pt x="86" y="68"/>
                    <a:pt x="78" y="66"/>
                    <a:pt x="76" y="59"/>
                  </a:cubicBezTo>
                  <a:cubicBezTo>
                    <a:pt x="74" y="52"/>
                    <a:pt x="70" y="48"/>
                    <a:pt x="68" y="53"/>
                  </a:cubicBezTo>
                  <a:cubicBezTo>
                    <a:pt x="67" y="58"/>
                    <a:pt x="67" y="65"/>
                    <a:pt x="67" y="65"/>
                  </a:cubicBezTo>
                  <a:cubicBezTo>
                    <a:pt x="67" y="65"/>
                    <a:pt x="69" y="65"/>
                    <a:pt x="71" y="65"/>
                  </a:cubicBezTo>
                  <a:cubicBezTo>
                    <a:pt x="74" y="65"/>
                    <a:pt x="75" y="66"/>
                    <a:pt x="75" y="67"/>
                  </a:cubicBezTo>
                  <a:cubicBezTo>
                    <a:pt x="75" y="68"/>
                    <a:pt x="73" y="69"/>
                    <a:pt x="67" y="68"/>
                  </a:cubicBezTo>
                  <a:cubicBezTo>
                    <a:pt x="60" y="68"/>
                    <a:pt x="61" y="74"/>
                    <a:pt x="67" y="75"/>
                  </a:cubicBezTo>
                  <a:cubicBezTo>
                    <a:pt x="73" y="77"/>
                    <a:pt x="80" y="75"/>
                    <a:pt x="83" y="72"/>
                  </a:cubicBezTo>
                  <a:close/>
                  <a:moveTo>
                    <a:pt x="47" y="72"/>
                  </a:moveTo>
                  <a:cubicBezTo>
                    <a:pt x="43" y="70"/>
                    <a:pt x="44" y="68"/>
                    <a:pt x="44" y="68"/>
                  </a:cubicBezTo>
                  <a:cubicBezTo>
                    <a:pt x="44" y="68"/>
                    <a:pt x="45" y="68"/>
                    <a:pt x="53" y="71"/>
                  </a:cubicBezTo>
                  <a:cubicBezTo>
                    <a:pt x="60" y="73"/>
                    <a:pt x="62" y="67"/>
                    <a:pt x="64" y="62"/>
                  </a:cubicBezTo>
                  <a:cubicBezTo>
                    <a:pt x="66" y="57"/>
                    <a:pt x="65" y="53"/>
                    <a:pt x="61" y="52"/>
                  </a:cubicBezTo>
                  <a:cubicBezTo>
                    <a:pt x="57" y="50"/>
                    <a:pt x="51" y="52"/>
                    <a:pt x="51" y="56"/>
                  </a:cubicBezTo>
                  <a:cubicBezTo>
                    <a:pt x="51" y="60"/>
                    <a:pt x="54" y="60"/>
                    <a:pt x="55" y="62"/>
                  </a:cubicBezTo>
                  <a:cubicBezTo>
                    <a:pt x="51" y="63"/>
                    <a:pt x="47" y="57"/>
                    <a:pt x="42" y="59"/>
                  </a:cubicBezTo>
                  <a:cubicBezTo>
                    <a:pt x="37" y="60"/>
                    <a:pt x="35" y="64"/>
                    <a:pt x="33" y="71"/>
                  </a:cubicBezTo>
                  <a:cubicBezTo>
                    <a:pt x="32" y="79"/>
                    <a:pt x="36" y="79"/>
                    <a:pt x="42" y="79"/>
                  </a:cubicBezTo>
                  <a:cubicBezTo>
                    <a:pt x="47" y="79"/>
                    <a:pt x="49" y="81"/>
                    <a:pt x="53" y="83"/>
                  </a:cubicBezTo>
                  <a:cubicBezTo>
                    <a:pt x="51" y="84"/>
                    <a:pt x="46" y="83"/>
                    <a:pt x="44" y="83"/>
                  </a:cubicBezTo>
                  <a:cubicBezTo>
                    <a:pt x="43" y="82"/>
                    <a:pt x="35" y="78"/>
                    <a:pt x="39" y="85"/>
                  </a:cubicBezTo>
                  <a:cubicBezTo>
                    <a:pt x="43" y="91"/>
                    <a:pt x="52" y="94"/>
                    <a:pt x="57" y="93"/>
                  </a:cubicBezTo>
                  <a:cubicBezTo>
                    <a:pt x="61" y="92"/>
                    <a:pt x="65" y="83"/>
                    <a:pt x="62" y="78"/>
                  </a:cubicBezTo>
                  <a:cubicBezTo>
                    <a:pt x="59" y="72"/>
                    <a:pt x="51" y="74"/>
                    <a:pt x="47" y="72"/>
                  </a:cubicBezTo>
                  <a:close/>
                  <a:moveTo>
                    <a:pt x="126" y="59"/>
                  </a:moveTo>
                  <a:cubicBezTo>
                    <a:pt x="131" y="61"/>
                    <a:pt x="137" y="57"/>
                    <a:pt x="131" y="54"/>
                  </a:cubicBezTo>
                  <a:cubicBezTo>
                    <a:pt x="125" y="50"/>
                    <a:pt x="117" y="51"/>
                    <a:pt x="114" y="55"/>
                  </a:cubicBezTo>
                  <a:cubicBezTo>
                    <a:pt x="111" y="58"/>
                    <a:pt x="113" y="64"/>
                    <a:pt x="120" y="68"/>
                  </a:cubicBezTo>
                  <a:cubicBezTo>
                    <a:pt x="117" y="67"/>
                    <a:pt x="111" y="67"/>
                    <a:pt x="106" y="68"/>
                  </a:cubicBezTo>
                  <a:cubicBezTo>
                    <a:pt x="101" y="69"/>
                    <a:pt x="100" y="71"/>
                    <a:pt x="100" y="77"/>
                  </a:cubicBezTo>
                  <a:cubicBezTo>
                    <a:pt x="99" y="82"/>
                    <a:pt x="98" y="83"/>
                    <a:pt x="102" y="83"/>
                  </a:cubicBezTo>
                  <a:cubicBezTo>
                    <a:pt x="106" y="84"/>
                    <a:pt x="108" y="80"/>
                    <a:pt x="108" y="76"/>
                  </a:cubicBezTo>
                  <a:cubicBezTo>
                    <a:pt x="107" y="73"/>
                    <a:pt x="107" y="70"/>
                    <a:pt x="110" y="75"/>
                  </a:cubicBezTo>
                  <a:cubicBezTo>
                    <a:pt x="113" y="80"/>
                    <a:pt x="116" y="80"/>
                    <a:pt x="121" y="79"/>
                  </a:cubicBezTo>
                  <a:cubicBezTo>
                    <a:pt x="126" y="77"/>
                    <a:pt x="128" y="70"/>
                    <a:pt x="127" y="64"/>
                  </a:cubicBezTo>
                  <a:cubicBezTo>
                    <a:pt x="126" y="59"/>
                    <a:pt x="119" y="58"/>
                    <a:pt x="119" y="58"/>
                  </a:cubicBezTo>
                  <a:cubicBezTo>
                    <a:pt x="119" y="58"/>
                    <a:pt x="121" y="57"/>
                    <a:pt x="126" y="59"/>
                  </a:cubicBezTo>
                  <a:close/>
                  <a:moveTo>
                    <a:pt x="75" y="88"/>
                  </a:moveTo>
                  <a:cubicBezTo>
                    <a:pt x="75" y="84"/>
                    <a:pt x="76" y="81"/>
                    <a:pt x="76" y="83"/>
                  </a:cubicBezTo>
                  <a:cubicBezTo>
                    <a:pt x="77" y="86"/>
                    <a:pt x="78" y="92"/>
                    <a:pt x="86" y="90"/>
                  </a:cubicBezTo>
                  <a:cubicBezTo>
                    <a:pt x="95" y="88"/>
                    <a:pt x="98" y="85"/>
                    <a:pt x="96" y="78"/>
                  </a:cubicBezTo>
                  <a:cubicBezTo>
                    <a:pt x="95" y="70"/>
                    <a:pt x="91" y="68"/>
                    <a:pt x="89" y="67"/>
                  </a:cubicBezTo>
                  <a:cubicBezTo>
                    <a:pt x="88" y="65"/>
                    <a:pt x="91" y="65"/>
                    <a:pt x="95" y="66"/>
                  </a:cubicBezTo>
                  <a:cubicBezTo>
                    <a:pt x="99" y="67"/>
                    <a:pt x="106" y="67"/>
                    <a:pt x="109" y="64"/>
                  </a:cubicBezTo>
                  <a:cubicBezTo>
                    <a:pt x="112" y="61"/>
                    <a:pt x="110" y="56"/>
                    <a:pt x="101" y="58"/>
                  </a:cubicBezTo>
                  <a:cubicBezTo>
                    <a:pt x="91" y="60"/>
                    <a:pt x="84" y="63"/>
                    <a:pt x="84" y="66"/>
                  </a:cubicBezTo>
                  <a:cubicBezTo>
                    <a:pt x="84" y="69"/>
                    <a:pt x="87" y="77"/>
                    <a:pt x="88" y="81"/>
                  </a:cubicBezTo>
                  <a:cubicBezTo>
                    <a:pt x="89" y="85"/>
                    <a:pt x="87" y="82"/>
                    <a:pt x="85" y="79"/>
                  </a:cubicBezTo>
                  <a:cubicBezTo>
                    <a:pt x="84" y="76"/>
                    <a:pt x="78" y="76"/>
                    <a:pt x="74" y="78"/>
                  </a:cubicBezTo>
                  <a:cubicBezTo>
                    <a:pt x="69" y="79"/>
                    <a:pt x="67" y="81"/>
                    <a:pt x="65" y="85"/>
                  </a:cubicBezTo>
                  <a:cubicBezTo>
                    <a:pt x="64" y="90"/>
                    <a:pt x="61" y="96"/>
                    <a:pt x="68" y="96"/>
                  </a:cubicBezTo>
                  <a:cubicBezTo>
                    <a:pt x="75" y="97"/>
                    <a:pt x="75" y="92"/>
                    <a:pt x="75" y="88"/>
                  </a:cubicBezTo>
                  <a:close/>
                  <a:moveTo>
                    <a:pt x="57" y="24"/>
                  </a:moveTo>
                  <a:cubicBezTo>
                    <a:pt x="62" y="25"/>
                    <a:pt x="66" y="27"/>
                    <a:pt x="68" y="30"/>
                  </a:cubicBezTo>
                  <a:cubicBezTo>
                    <a:pt x="71" y="32"/>
                    <a:pt x="75" y="32"/>
                    <a:pt x="77" y="27"/>
                  </a:cubicBezTo>
                  <a:cubicBezTo>
                    <a:pt x="79" y="22"/>
                    <a:pt x="77" y="19"/>
                    <a:pt x="71" y="18"/>
                  </a:cubicBezTo>
                  <a:cubicBezTo>
                    <a:pt x="65" y="18"/>
                    <a:pt x="61" y="20"/>
                    <a:pt x="59" y="21"/>
                  </a:cubicBezTo>
                  <a:cubicBezTo>
                    <a:pt x="57" y="22"/>
                    <a:pt x="60" y="20"/>
                    <a:pt x="60" y="16"/>
                  </a:cubicBezTo>
                  <a:cubicBezTo>
                    <a:pt x="60" y="12"/>
                    <a:pt x="59" y="11"/>
                    <a:pt x="59" y="9"/>
                  </a:cubicBezTo>
                  <a:cubicBezTo>
                    <a:pt x="58" y="6"/>
                    <a:pt x="61" y="13"/>
                    <a:pt x="66" y="15"/>
                  </a:cubicBezTo>
                  <a:cubicBezTo>
                    <a:pt x="71" y="16"/>
                    <a:pt x="72" y="15"/>
                    <a:pt x="75" y="17"/>
                  </a:cubicBezTo>
                  <a:cubicBezTo>
                    <a:pt x="79" y="19"/>
                    <a:pt x="85" y="24"/>
                    <a:pt x="90" y="18"/>
                  </a:cubicBezTo>
                  <a:cubicBezTo>
                    <a:pt x="94" y="11"/>
                    <a:pt x="94" y="9"/>
                    <a:pt x="94" y="13"/>
                  </a:cubicBezTo>
                  <a:cubicBezTo>
                    <a:pt x="94" y="17"/>
                    <a:pt x="92" y="20"/>
                    <a:pt x="101" y="20"/>
                  </a:cubicBezTo>
                  <a:cubicBezTo>
                    <a:pt x="109" y="20"/>
                    <a:pt x="113" y="20"/>
                    <a:pt x="115" y="15"/>
                  </a:cubicBezTo>
                  <a:cubicBezTo>
                    <a:pt x="118" y="10"/>
                    <a:pt x="111" y="7"/>
                    <a:pt x="108" y="11"/>
                  </a:cubicBezTo>
                  <a:cubicBezTo>
                    <a:pt x="104" y="14"/>
                    <a:pt x="103" y="14"/>
                    <a:pt x="105" y="11"/>
                  </a:cubicBezTo>
                  <a:cubicBezTo>
                    <a:pt x="107" y="7"/>
                    <a:pt x="106" y="4"/>
                    <a:pt x="98" y="3"/>
                  </a:cubicBezTo>
                  <a:cubicBezTo>
                    <a:pt x="89" y="3"/>
                    <a:pt x="83" y="3"/>
                    <a:pt x="84" y="11"/>
                  </a:cubicBezTo>
                  <a:cubicBezTo>
                    <a:pt x="84" y="19"/>
                    <a:pt x="82" y="13"/>
                    <a:pt x="81" y="8"/>
                  </a:cubicBezTo>
                  <a:cubicBezTo>
                    <a:pt x="79" y="3"/>
                    <a:pt x="71" y="0"/>
                    <a:pt x="60" y="4"/>
                  </a:cubicBezTo>
                  <a:cubicBezTo>
                    <a:pt x="49" y="8"/>
                    <a:pt x="46" y="11"/>
                    <a:pt x="48" y="18"/>
                  </a:cubicBezTo>
                  <a:cubicBezTo>
                    <a:pt x="50" y="25"/>
                    <a:pt x="52" y="24"/>
                    <a:pt x="57" y="24"/>
                  </a:cubicBezTo>
                  <a:close/>
                  <a:moveTo>
                    <a:pt x="23" y="48"/>
                  </a:moveTo>
                  <a:cubicBezTo>
                    <a:pt x="25" y="48"/>
                    <a:pt x="29" y="46"/>
                    <a:pt x="28" y="42"/>
                  </a:cubicBezTo>
                  <a:cubicBezTo>
                    <a:pt x="27" y="38"/>
                    <a:pt x="23" y="42"/>
                    <a:pt x="20" y="42"/>
                  </a:cubicBezTo>
                  <a:cubicBezTo>
                    <a:pt x="18" y="43"/>
                    <a:pt x="16" y="41"/>
                    <a:pt x="16" y="41"/>
                  </a:cubicBezTo>
                  <a:cubicBezTo>
                    <a:pt x="16" y="41"/>
                    <a:pt x="24" y="41"/>
                    <a:pt x="27" y="35"/>
                  </a:cubicBezTo>
                  <a:cubicBezTo>
                    <a:pt x="31" y="28"/>
                    <a:pt x="22" y="24"/>
                    <a:pt x="22" y="24"/>
                  </a:cubicBezTo>
                  <a:cubicBezTo>
                    <a:pt x="22" y="24"/>
                    <a:pt x="26" y="25"/>
                    <a:pt x="29" y="22"/>
                  </a:cubicBezTo>
                  <a:cubicBezTo>
                    <a:pt x="32" y="19"/>
                    <a:pt x="28" y="15"/>
                    <a:pt x="21" y="19"/>
                  </a:cubicBezTo>
                  <a:cubicBezTo>
                    <a:pt x="14" y="24"/>
                    <a:pt x="15" y="28"/>
                    <a:pt x="19" y="30"/>
                  </a:cubicBezTo>
                  <a:cubicBezTo>
                    <a:pt x="22" y="32"/>
                    <a:pt x="23" y="33"/>
                    <a:pt x="23" y="33"/>
                  </a:cubicBezTo>
                  <a:cubicBezTo>
                    <a:pt x="23" y="33"/>
                    <a:pt x="10" y="27"/>
                    <a:pt x="9" y="38"/>
                  </a:cubicBezTo>
                  <a:cubicBezTo>
                    <a:pt x="8" y="48"/>
                    <a:pt x="21" y="49"/>
                    <a:pt x="23" y="48"/>
                  </a:cubicBezTo>
                  <a:close/>
                  <a:moveTo>
                    <a:pt x="125" y="21"/>
                  </a:moveTo>
                  <a:cubicBezTo>
                    <a:pt x="123" y="24"/>
                    <a:pt x="120" y="33"/>
                    <a:pt x="123" y="37"/>
                  </a:cubicBezTo>
                  <a:cubicBezTo>
                    <a:pt x="125" y="40"/>
                    <a:pt x="133" y="41"/>
                    <a:pt x="135" y="42"/>
                  </a:cubicBezTo>
                  <a:cubicBezTo>
                    <a:pt x="137" y="43"/>
                    <a:pt x="128" y="43"/>
                    <a:pt x="124" y="44"/>
                  </a:cubicBezTo>
                  <a:cubicBezTo>
                    <a:pt x="120" y="45"/>
                    <a:pt x="119" y="48"/>
                    <a:pt x="126" y="49"/>
                  </a:cubicBezTo>
                  <a:cubicBezTo>
                    <a:pt x="134" y="51"/>
                    <a:pt x="141" y="54"/>
                    <a:pt x="144" y="48"/>
                  </a:cubicBezTo>
                  <a:cubicBezTo>
                    <a:pt x="148" y="41"/>
                    <a:pt x="143" y="32"/>
                    <a:pt x="140" y="28"/>
                  </a:cubicBezTo>
                  <a:cubicBezTo>
                    <a:pt x="137" y="24"/>
                    <a:pt x="133" y="29"/>
                    <a:pt x="132" y="33"/>
                  </a:cubicBezTo>
                  <a:cubicBezTo>
                    <a:pt x="131" y="30"/>
                    <a:pt x="132" y="29"/>
                    <a:pt x="134" y="25"/>
                  </a:cubicBezTo>
                  <a:cubicBezTo>
                    <a:pt x="136" y="20"/>
                    <a:pt x="134" y="19"/>
                    <a:pt x="129" y="15"/>
                  </a:cubicBezTo>
                  <a:cubicBezTo>
                    <a:pt x="124" y="12"/>
                    <a:pt x="121" y="14"/>
                    <a:pt x="120" y="14"/>
                  </a:cubicBezTo>
                  <a:cubicBezTo>
                    <a:pt x="116" y="16"/>
                    <a:pt x="115" y="22"/>
                    <a:pt x="118" y="24"/>
                  </a:cubicBezTo>
                  <a:cubicBezTo>
                    <a:pt x="121" y="26"/>
                    <a:pt x="123" y="21"/>
                    <a:pt x="125" y="21"/>
                  </a:cubicBezTo>
                  <a:close/>
                  <a:moveTo>
                    <a:pt x="28" y="55"/>
                  </a:moveTo>
                  <a:cubicBezTo>
                    <a:pt x="28" y="55"/>
                    <a:pt x="29" y="54"/>
                    <a:pt x="32" y="56"/>
                  </a:cubicBezTo>
                  <a:cubicBezTo>
                    <a:pt x="34" y="59"/>
                    <a:pt x="37" y="61"/>
                    <a:pt x="36" y="55"/>
                  </a:cubicBezTo>
                  <a:cubicBezTo>
                    <a:pt x="36" y="50"/>
                    <a:pt x="30" y="48"/>
                    <a:pt x="26" y="49"/>
                  </a:cubicBezTo>
                  <a:cubicBezTo>
                    <a:pt x="22" y="50"/>
                    <a:pt x="21" y="54"/>
                    <a:pt x="23" y="61"/>
                  </a:cubicBezTo>
                  <a:cubicBezTo>
                    <a:pt x="21" y="57"/>
                    <a:pt x="16" y="46"/>
                    <a:pt x="8" y="48"/>
                  </a:cubicBezTo>
                  <a:cubicBezTo>
                    <a:pt x="0" y="49"/>
                    <a:pt x="4" y="62"/>
                    <a:pt x="8" y="64"/>
                  </a:cubicBezTo>
                  <a:cubicBezTo>
                    <a:pt x="12" y="65"/>
                    <a:pt x="11" y="63"/>
                    <a:pt x="13" y="59"/>
                  </a:cubicBezTo>
                  <a:cubicBezTo>
                    <a:pt x="14" y="56"/>
                    <a:pt x="15" y="58"/>
                    <a:pt x="15" y="58"/>
                  </a:cubicBezTo>
                  <a:cubicBezTo>
                    <a:pt x="15" y="58"/>
                    <a:pt x="12" y="62"/>
                    <a:pt x="15" y="66"/>
                  </a:cubicBezTo>
                  <a:cubicBezTo>
                    <a:pt x="19" y="70"/>
                    <a:pt x="28" y="71"/>
                    <a:pt x="31" y="65"/>
                  </a:cubicBezTo>
                  <a:cubicBezTo>
                    <a:pt x="35" y="59"/>
                    <a:pt x="28" y="55"/>
                    <a:pt x="28" y="55"/>
                  </a:cubicBezTo>
                  <a:close/>
                  <a:moveTo>
                    <a:pt x="83" y="103"/>
                  </a:moveTo>
                  <a:cubicBezTo>
                    <a:pt x="80" y="100"/>
                    <a:pt x="79" y="97"/>
                    <a:pt x="77" y="98"/>
                  </a:cubicBezTo>
                  <a:cubicBezTo>
                    <a:pt x="75" y="99"/>
                    <a:pt x="70" y="99"/>
                    <a:pt x="70" y="99"/>
                  </a:cubicBezTo>
                  <a:cubicBezTo>
                    <a:pt x="70" y="99"/>
                    <a:pt x="81" y="108"/>
                    <a:pt x="85" y="113"/>
                  </a:cubicBezTo>
                  <a:cubicBezTo>
                    <a:pt x="88" y="118"/>
                    <a:pt x="94" y="134"/>
                    <a:pt x="94" y="134"/>
                  </a:cubicBezTo>
                  <a:cubicBezTo>
                    <a:pt x="94" y="134"/>
                    <a:pt x="107" y="135"/>
                    <a:pt x="110" y="131"/>
                  </a:cubicBezTo>
                  <a:cubicBezTo>
                    <a:pt x="103" y="125"/>
                    <a:pt x="101" y="113"/>
                    <a:pt x="98" y="109"/>
                  </a:cubicBezTo>
                  <a:cubicBezTo>
                    <a:pt x="94" y="109"/>
                    <a:pt x="86" y="106"/>
                    <a:pt x="83" y="103"/>
                  </a:cubicBezTo>
                  <a:close/>
                  <a:moveTo>
                    <a:pt x="125" y="80"/>
                  </a:moveTo>
                  <a:cubicBezTo>
                    <a:pt x="121" y="82"/>
                    <a:pt x="115" y="86"/>
                    <a:pt x="109" y="87"/>
                  </a:cubicBezTo>
                  <a:cubicBezTo>
                    <a:pt x="104" y="87"/>
                    <a:pt x="102" y="87"/>
                    <a:pt x="100" y="89"/>
                  </a:cubicBezTo>
                  <a:cubicBezTo>
                    <a:pt x="98" y="90"/>
                    <a:pt x="95" y="93"/>
                    <a:pt x="88" y="94"/>
                  </a:cubicBezTo>
                  <a:cubicBezTo>
                    <a:pt x="82" y="95"/>
                    <a:pt x="80" y="96"/>
                    <a:pt x="83" y="99"/>
                  </a:cubicBezTo>
                  <a:cubicBezTo>
                    <a:pt x="86" y="102"/>
                    <a:pt x="91" y="106"/>
                    <a:pt x="102" y="106"/>
                  </a:cubicBezTo>
                  <a:cubicBezTo>
                    <a:pt x="112" y="106"/>
                    <a:pt x="125" y="96"/>
                    <a:pt x="130" y="87"/>
                  </a:cubicBezTo>
                  <a:cubicBezTo>
                    <a:pt x="136" y="79"/>
                    <a:pt x="129" y="79"/>
                    <a:pt x="125" y="80"/>
                  </a:cubicBezTo>
                  <a:close/>
                  <a:moveTo>
                    <a:pt x="43" y="52"/>
                  </a:moveTo>
                  <a:cubicBezTo>
                    <a:pt x="50" y="53"/>
                    <a:pt x="54" y="49"/>
                    <a:pt x="54" y="45"/>
                  </a:cubicBezTo>
                  <a:cubicBezTo>
                    <a:pt x="54" y="41"/>
                    <a:pt x="51" y="36"/>
                    <a:pt x="51" y="36"/>
                  </a:cubicBezTo>
                  <a:cubicBezTo>
                    <a:pt x="51" y="36"/>
                    <a:pt x="58" y="47"/>
                    <a:pt x="61" y="47"/>
                  </a:cubicBezTo>
                  <a:cubicBezTo>
                    <a:pt x="65" y="48"/>
                    <a:pt x="68" y="45"/>
                    <a:pt x="66" y="37"/>
                  </a:cubicBezTo>
                  <a:cubicBezTo>
                    <a:pt x="65" y="29"/>
                    <a:pt x="60" y="25"/>
                    <a:pt x="52" y="28"/>
                  </a:cubicBezTo>
                  <a:cubicBezTo>
                    <a:pt x="44" y="31"/>
                    <a:pt x="39" y="35"/>
                    <a:pt x="40" y="38"/>
                  </a:cubicBezTo>
                  <a:cubicBezTo>
                    <a:pt x="41" y="40"/>
                    <a:pt x="42" y="43"/>
                    <a:pt x="42" y="43"/>
                  </a:cubicBezTo>
                  <a:cubicBezTo>
                    <a:pt x="42" y="43"/>
                    <a:pt x="39" y="43"/>
                    <a:pt x="37" y="39"/>
                  </a:cubicBezTo>
                  <a:cubicBezTo>
                    <a:pt x="35" y="34"/>
                    <a:pt x="37" y="25"/>
                    <a:pt x="37" y="25"/>
                  </a:cubicBezTo>
                  <a:cubicBezTo>
                    <a:pt x="37" y="25"/>
                    <a:pt x="37" y="32"/>
                    <a:pt x="42" y="31"/>
                  </a:cubicBezTo>
                  <a:cubicBezTo>
                    <a:pt x="47" y="31"/>
                    <a:pt x="47" y="23"/>
                    <a:pt x="45" y="17"/>
                  </a:cubicBezTo>
                  <a:cubicBezTo>
                    <a:pt x="44" y="10"/>
                    <a:pt x="42" y="8"/>
                    <a:pt x="38" y="11"/>
                  </a:cubicBezTo>
                  <a:cubicBezTo>
                    <a:pt x="34" y="14"/>
                    <a:pt x="29" y="21"/>
                    <a:pt x="30" y="34"/>
                  </a:cubicBezTo>
                  <a:cubicBezTo>
                    <a:pt x="30" y="47"/>
                    <a:pt x="35" y="52"/>
                    <a:pt x="43" y="52"/>
                  </a:cubicBezTo>
                  <a:close/>
                  <a:moveTo>
                    <a:pt x="108" y="40"/>
                  </a:moveTo>
                  <a:cubicBezTo>
                    <a:pt x="104" y="40"/>
                    <a:pt x="102" y="42"/>
                    <a:pt x="102" y="46"/>
                  </a:cubicBezTo>
                  <a:cubicBezTo>
                    <a:pt x="102" y="51"/>
                    <a:pt x="102" y="45"/>
                    <a:pt x="98" y="44"/>
                  </a:cubicBezTo>
                  <a:cubicBezTo>
                    <a:pt x="94" y="43"/>
                    <a:pt x="88" y="44"/>
                    <a:pt x="87" y="48"/>
                  </a:cubicBezTo>
                  <a:cubicBezTo>
                    <a:pt x="86" y="53"/>
                    <a:pt x="86" y="56"/>
                    <a:pt x="83" y="51"/>
                  </a:cubicBezTo>
                  <a:cubicBezTo>
                    <a:pt x="81" y="45"/>
                    <a:pt x="75" y="46"/>
                    <a:pt x="76" y="52"/>
                  </a:cubicBezTo>
                  <a:cubicBezTo>
                    <a:pt x="78" y="58"/>
                    <a:pt x="79" y="63"/>
                    <a:pt x="84" y="61"/>
                  </a:cubicBezTo>
                  <a:cubicBezTo>
                    <a:pt x="90" y="60"/>
                    <a:pt x="93" y="58"/>
                    <a:pt x="94" y="51"/>
                  </a:cubicBezTo>
                  <a:cubicBezTo>
                    <a:pt x="95" y="44"/>
                    <a:pt x="95" y="54"/>
                    <a:pt x="99" y="54"/>
                  </a:cubicBezTo>
                  <a:cubicBezTo>
                    <a:pt x="104" y="54"/>
                    <a:pt x="113" y="55"/>
                    <a:pt x="116" y="48"/>
                  </a:cubicBezTo>
                  <a:cubicBezTo>
                    <a:pt x="120" y="41"/>
                    <a:pt x="120" y="39"/>
                    <a:pt x="117" y="36"/>
                  </a:cubicBezTo>
                  <a:cubicBezTo>
                    <a:pt x="114" y="33"/>
                    <a:pt x="118" y="35"/>
                    <a:pt x="119" y="33"/>
                  </a:cubicBezTo>
                  <a:cubicBezTo>
                    <a:pt x="121" y="31"/>
                    <a:pt x="120" y="26"/>
                    <a:pt x="114" y="23"/>
                  </a:cubicBezTo>
                  <a:cubicBezTo>
                    <a:pt x="109" y="21"/>
                    <a:pt x="99" y="24"/>
                    <a:pt x="96" y="29"/>
                  </a:cubicBezTo>
                  <a:cubicBezTo>
                    <a:pt x="93" y="34"/>
                    <a:pt x="98" y="19"/>
                    <a:pt x="88" y="22"/>
                  </a:cubicBezTo>
                  <a:cubicBezTo>
                    <a:pt x="77" y="26"/>
                    <a:pt x="80" y="31"/>
                    <a:pt x="76" y="33"/>
                  </a:cubicBezTo>
                  <a:cubicBezTo>
                    <a:pt x="72" y="35"/>
                    <a:pt x="69" y="35"/>
                    <a:pt x="70" y="39"/>
                  </a:cubicBezTo>
                  <a:cubicBezTo>
                    <a:pt x="71" y="44"/>
                    <a:pt x="74" y="44"/>
                    <a:pt x="78" y="43"/>
                  </a:cubicBezTo>
                  <a:cubicBezTo>
                    <a:pt x="83" y="42"/>
                    <a:pt x="86" y="40"/>
                    <a:pt x="87" y="34"/>
                  </a:cubicBezTo>
                  <a:cubicBezTo>
                    <a:pt x="88" y="28"/>
                    <a:pt x="88" y="35"/>
                    <a:pt x="89" y="38"/>
                  </a:cubicBezTo>
                  <a:cubicBezTo>
                    <a:pt x="91" y="41"/>
                    <a:pt x="98" y="43"/>
                    <a:pt x="102" y="39"/>
                  </a:cubicBezTo>
                  <a:cubicBezTo>
                    <a:pt x="106" y="35"/>
                    <a:pt x="106" y="31"/>
                    <a:pt x="107" y="30"/>
                  </a:cubicBezTo>
                  <a:cubicBezTo>
                    <a:pt x="108" y="28"/>
                    <a:pt x="108" y="30"/>
                    <a:pt x="109" y="34"/>
                  </a:cubicBezTo>
                  <a:cubicBezTo>
                    <a:pt x="109" y="37"/>
                    <a:pt x="110" y="38"/>
                    <a:pt x="112" y="40"/>
                  </a:cubicBezTo>
                  <a:cubicBezTo>
                    <a:pt x="115" y="41"/>
                    <a:pt x="112" y="40"/>
                    <a:pt x="108" y="40"/>
                  </a:cubicBezTo>
                  <a:close/>
                  <a:moveTo>
                    <a:pt x="139" y="55"/>
                  </a:moveTo>
                  <a:cubicBezTo>
                    <a:pt x="135" y="56"/>
                    <a:pt x="134" y="58"/>
                    <a:pt x="134" y="61"/>
                  </a:cubicBezTo>
                  <a:cubicBezTo>
                    <a:pt x="133" y="65"/>
                    <a:pt x="139" y="65"/>
                    <a:pt x="139" y="65"/>
                  </a:cubicBezTo>
                  <a:cubicBezTo>
                    <a:pt x="139" y="65"/>
                    <a:pt x="133" y="65"/>
                    <a:pt x="131" y="66"/>
                  </a:cubicBezTo>
                  <a:cubicBezTo>
                    <a:pt x="129" y="67"/>
                    <a:pt x="129" y="71"/>
                    <a:pt x="128" y="74"/>
                  </a:cubicBezTo>
                  <a:cubicBezTo>
                    <a:pt x="128" y="78"/>
                    <a:pt x="131" y="76"/>
                    <a:pt x="135" y="75"/>
                  </a:cubicBezTo>
                  <a:cubicBezTo>
                    <a:pt x="139" y="74"/>
                    <a:pt x="142" y="67"/>
                    <a:pt x="146" y="61"/>
                  </a:cubicBezTo>
                  <a:cubicBezTo>
                    <a:pt x="149" y="55"/>
                    <a:pt x="144" y="53"/>
                    <a:pt x="139" y="55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75143" y="3062605"/>
              <a:ext cx="279234" cy="445749"/>
            </a:xfrm>
            <a:custGeom>
              <a:avLst/>
              <a:gdLst>
                <a:gd name="T0" fmla="*/ 59 w 82"/>
                <a:gd name="T1" fmla="*/ 72 h 132"/>
                <a:gd name="T2" fmla="*/ 52 w 82"/>
                <a:gd name="T3" fmla="*/ 77 h 132"/>
                <a:gd name="T4" fmla="*/ 48 w 82"/>
                <a:gd name="T5" fmla="*/ 80 h 132"/>
                <a:gd name="T6" fmla="*/ 58 w 82"/>
                <a:gd name="T7" fmla="*/ 99 h 132"/>
                <a:gd name="T8" fmla="*/ 54 w 82"/>
                <a:gd name="T9" fmla="*/ 115 h 132"/>
                <a:gd name="T10" fmla="*/ 66 w 82"/>
                <a:gd name="T11" fmla="*/ 132 h 132"/>
                <a:gd name="T12" fmla="*/ 82 w 82"/>
                <a:gd name="T13" fmla="*/ 111 h 132"/>
                <a:gd name="T14" fmla="*/ 59 w 82"/>
                <a:gd name="T15" fmla="*/ 72 h 132"/>
                <a:gd name="T16" fmla="*/ 82 w 82"/>
                <a:gd name="T17" fmla="*/ 21 h 132"/>
                <a:gd name="T18" fmla="*/ 66 w 82"/>
                <a:gd name="T19" fmla="*/ 0 h 132"/>
                <a:gd name="T20" fmla="*/ 54 w 82"/>
                <a:gd name="T21" fmla="*/ 17 h 132"/>
                <a:gd name="T22" fmla="*/ 58 w 82"/>
                <a:gd name="T23" fmla="*/ 33 h 132"/>
                <a:gd name="T24" fmla="*/ 37 w 82"/>
                <a:gd name="T25" fmla="*/ 62 h 132"/>
                <a:gd name="T26" fmla="*/ 0 w 82"/>
                <a:gd name="T27" fmla="*/ 111 h 132"/>
                <a:gd name="T28" fmla="*/ 17 w 82"/>
                <a:gd name="T29" fmla="*/ 132 h 132"/>
                <a:gd name="T30" fmla="*/ 29 w 82"/>
                <a:gd name="T31" fmla="*/ 115 h 132"/>
                <a:gd name="T32" fmla="*/ 25 w 82"/>
                <a:gd name="T33" fmla="*/ 99 h 132"/>
                <a:gd name="T34" fmla="*/ 45 w 82"/>
                <a:gd name="T35" fmla="*/ 70 h 132"/>
                <a:gd name="T36" fmla="*/ 82 w 82"/>
                <a:gd name="T37" fmla="*/ 21 h 132"/>
                <a:gd name="T38" fmla="*/ 23 w 82"/>
                <a:gd name="T39" fmla="*/ 60 h 132"/>
                <a:gd name="T40" fmla="*/ 31 w 82"/>
                <a:gd name="T41" fmla="*/ 55 h 132"/>
                <a:gd name="T42" fmla="*/ 34 w 82"/>
                <a:gd name="T43" fmla="*/ 52 h 132"/>
                <a:gd name="T44" fmla="*/ 25 w 82"/>
                <a:gd name="T45" fmla="*/ 33 h 132"/>
                <a:gd name="T46" fmla="*/ 29 w 82"/>
                <a:gd name="T47" fmla="*/ 17 h 132"/>
                <a:gd name="T48" fmla="*/ 17 w 82"/>
                <a:gd name="T49" fmla="*/ 0 h 132"/>
                <a:gd name="T50" fmla="*/ 0 w 82"/>
                <a:gd name="T51" fmla="*/ 21 h 132"/>
                <a:gd name="T52" fmla="*/ 23 w 82"/>
                <a:gd name="T53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132">
                  <a:moveTo>
                    <a:pt x="59" y="72"/>
                  </a:moveTo>
                  <a:cubicBezTo>
                    <a:pt x="57" y="74"/>
                    <a:pt x="54" y="75"/>
                    <a:pt x="52" y="77"/>
                  </a:cubicBezTo>
                  <a:cubicBezTo>
                    <a:pt x="51" y="78"/>
                    <a:pt x="49" y="79"/>
                    <a:pt x="48" y="80"/>
                  </a:cubicBezTo>
                  <a:cubicBezTo>
                    <a:pt x="56" y="87"/>
                    <a:pt x="58" y="93"/>
                    <a:pt x="58" y="99"/>
                  </a:cubicBezTo>
                  <a:cubicBezTo>
                    <a:pt x="58" y="107"/>
                    <a:pt x="54" y="111"/>
                    <a:pt x="54" y="115"/>
                  </a:cubicBezTo>
                  <a:cubicBezTo>
                    <a:pt x="54" y="120"/>
                    <a:pt x="54" y="132"/>
                    <a:pt x="66" y="132"/>
                  </a:cubicBezTo>
                  <a:cubicBezTo>
                    <a:pt x="78" y="132"/>
                    <a:pt x="82" y="120"/>
                    <a:pt x="82" y="111"/>
                  </a:cubicBezTo>
                  <a:cubicBezTo>
                    <a:pt x="82" y="104"/>
                    <a:pt x="79" y="89"/>
                    <a:pt x="59" y="72"/>
                  </a:cubicBezTo>
                  <a:close/>
                  <a:moveTo>
                    <a:pt x="82" y="21"/>
                  </a:moveTo>
                  <a:cubicBezTo>
                    <a:pt x="82" y="13"/>
                    <a:pt x="78" y="0"/>
                    <a:pt x="66" y="0"/>
                  </a:cubicBezTo>
                  <a:cubicBezTo>
                    <a:pt x="54" y="0"/>
                    <a:pt x="54" y="13"/>
                    <a:pt x="54" y="17"/>
                  </a:cubicBezTo>
                  <a:cubicBezTo>
                    <a:pt x="54" y="21"/>
                    <a:pt x="58" y="25"/>
                    <a:pt x="58" y="33"/>
                  </a:cubicBezTo>
                  <a:cubicBezTo>
                    <a:pt x="58" y="41"/>
                    <a:pt x="54" y="50"/>
                    <a:pt x="37" y="62"/>
                  </a:cubicBezTo>
                  <a:cubicBezTo>
                    <a:pt x="4" y="82"/>
                    <a:pt x="0" y="103"/>
                    <a:pt x="0" y="111"/>
                  </a:cubicBezTo>
                  <a:cubicBezTo>
                    <a:pt x="0" y="120"/>
                    <a:pt x="4" y="132"/>
                    <a:pt x="17" y="132"/>
                  </a:cubicBezTo>
                  <a:cubicBezTo>
                    <a:pt x="29" y="132"/>
                    <a:pt x="29" y="120"/>
                    <a:pt x="29" y="115"/>
                  </a:cubicBezTo>
                  <a:cubicBezTo>
                    <a:pt x="29" y="111"/>
                    <a:pt x="25" y="107"/>
                    <a:pt x="25" y="99"/>
                  </a:cubicBezTo>
                  <a:cubicBezTo>
                    <a:pt x="25" y="91"/>
                    <a:pt x="29" y="82"/>
                    <a:pt x="45" y="70"/>
                  </a:cubicBezTo>
                  <a:cubicBezTo>
                    <a:pt x="78" y="50"/>
                    <a:pt x="82" y="29"/>
                    <a:pt x="82" y="21"/>
                  </a:cubicBezTo>
                  <a:close/>
                  <a:moveTo>
                    <a:pt x="23" y="60"/>
                  </a:moveTo>
                  <a:cubicBezTo>
                    <a:pt x="26" y="59"/>
                    <a:pt x="28" y="57"/>
                    <a:pt x="31" y="55"/>
                  </a:cubicBezTo>
                  <a:cubicBezTo>
                    <a:pt x="32" y="54"/>
                    <a:pt x="33" y="53"/>
                    <a:pt x="34" y="52"/>
                  </a:cubicBezTo>
                  <a:cubicBezTo>
                    <a:pt x="27" y="45"/>
                    <a:pt x="25" y="39"/>
                    <a:pt x="25" y="33"/>
                  </a:cubicBezTo>
                  <a:cubicBezTo>
                    <a:pt x="25" y="25"/>
                    <a:pt x="29" y="21"/>
                    <a:pt x="29" y="17"/>
                  </a:cubicBezTo>
                  <a:cubicBezTo>
                    <a:pt x="29" y="13"/>
                    <a:pt x="29" y="0"/>
                    <a:pt x="17" y="0"/>
                  </a:cubicBezTo>
                  <a:cubicBezTo>
                    <a:pt x="4" y="0"/>
                    <a:pt x="0" y="13"/>
                    <a:pt x="0" y="21"/>
                  </a:cubicBezTo>
                  <a:cubicBezTo>
                    <a:pt x="0" y="28"/>
                    <a:pt x="3" y="43"/>
                    <a:pt x="23" y="6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5964" y="3147142"/>
              <a:ext cx="363772" cy="309976"/>
            </a:xfrm>
            <a:custGeom>
              <a:avLst/>
              <a:gdLst>
                <a:gd name="T0" fmla="*/ 17 w 107"/>
                <a:gd name="T1" fmla="*/ 78 h 92"/>
                <a:gd name="T2" fmla="*/ 9 w 107"/>
                <a:gd name="T3" fmla="*/ 66 h 92"/>
                <a:gd name="T4" fmla="*/ 0 w 107"/>
                <a:gd name="T5" fmla="*/ 66 h 92"/>
                <a:gd name="T6" fmla="*/ 1 w 107"/>
                <a:gd name="T7" fmla="*/ 74 h 92"/>
                <a:gd name="T8" fmla="*/ 17 w 107"/>
                <a:gd name="T9" fmla="*/ 90 h 92"/>
                <a:gd name="T10" fmla="*/ 38 w 107"/>
                <a:gd name="T11" fmla="*/ 56 h 92"/>
                <a:gd name="T12" fmla="*/ 38 w 107"/>
                <a:gd name="T13" fmla="*/ 16 h 92"/>
                <a:gd name="T14" fmla="*/ 63 w 107"/>
                <a:gd name="T15" fmla="*/ 16 h 92"/>
                <a:gd name="T16" fmla="*/ 63 w 107"/>
                <a:gd name="T17" fmla="*/ 66 h 92"/>
                <a:gd name="T18" fmla="*/ 83 w 107"/>
                <a:gd name="T19" fmla="*/ 90 h 92"/>
                <a:gd name="T20" fmla="*/ 104 w 107"/>
                <a:gd name="T21" fmla="*/ 62 h 92"/>
                <a:gd name="T22" fmla="*/ 96 w 107"/>
                <a:gd name="T23" fmla="*/ 62 h 92"/>
                <a:gd name="T24" fmla="*/ 95 w 107"/>
                <a:gd name="T25" fmla="*/ 74 h 92"/>
                <a:gd name="T26" fmla="*/ 79 w 107"/>
                <a:gd name="T27" fmla="*/ 63 h 92"/>
                <a:gd name="T28" fmla="*/ 79 w 107"/>
                <a:gd name="T29" fmla="*/ 16 h 92"/>
                <a:gd name="T30" fmla="*/ 90 w 107"/>
                <a:gd name="T31" fmla="*/ 16 h 92"/>
                <a:gd name="T32" fmla="*/ 97 w 107"/>
                <a:gd name="T33" fmla="*/ 15 h 92"/>
                <a:gd name="T34" fmla="*/ 101 w 107"/>
                <a:gd name="T35" fmla="*/ 11 h 92"/>
                <a:gd name="T36" fmla="*/ 104 w 107"/>
                <a:gd name="T37" fmla="*/ 6 h 92"/>
                <a:gd name="T38" fmla="*/ 105 w 107"/>
                <a:gd name="T39" fmla="*/ 0 h 92"/>
                <a:gd name="T40" fmla="*/ 100 w 107"/>
                <a:gd name="T41" fmla="*/ 0 h 92"/>
                <a:gd name="T42" fmla="*/ 97 w 107"/>
                <a:gd name="T43" fmla="*/ 2 h 92"/>
                <a:gd name="T44" fmla="*/ 91 w 107"/>
                <a:gd name="T45" fmla="*/ 4 h 92"/>
                <a:gd name="T46" fmla="*/ 23 w 107"/>
                <a:gd name="T47" fmla="*/ 4 h 92"/>
                <a:gd name="T48" fmla="*/ 13 w 107"/>
                <a:gd name="T49" fmla="*/ 6 h 92"/>
                <a:gd name="T50" fmla="*/ 6 w 107"/>
                <a:gd name="T51" fmla="*/ 12 h 92"/>
                <a:gd name="T52" fmla="*/ 2 w 107"/>
                <a:gd name="T53" fmla="*/ 19 h 92"/>
                <a:gd name="T54" fmla="*/ 1 w 107"/>
                <a:gd name="T55" fmla="*/ 25 h 92"/>
                <a:gd name="T56" fmla="*/ 7 w 107"/>
                <a:gd name="T57" fmla="*/ 25 h 92"/>
                <a:gd name="T58" fmla="*/ 8 w 107"/>
                <a:gd name="T59" fmla="*/ 24 h 92"/>
                <a:gd name="T60" fmla="*/ 10 w 107"/>
                <a:gd name="T61" fmla="*/ 20 h 92"/>
                <a:gd name="T62" fmla="*/ 14 w 107"/>
                <a:gd name="T63" fmla="*/ 18 h 92"/>
                <a:gd name="T64" fmla="*/ 21 w 107"/>
                <a:gd name="T65" fmla="*/ 16 h 92"/>
                <a:gd name="T66" fmla="*/ 30 w 107"/>
                <a:gd name="T67" fmla="*/ 16 h 92"/>
                <a:gd name="T68" fmla="*/ 30 w 107"/>
                <a:gd name="T69" fmla="*/ 37 h 92"/>
                <a:gd name="T70" fmla="*/ 17 w 107"/>
                <a:gd name="T71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92">
                  <a:moveTo>
                    <a:pt x="17" y="78"/>
                  </a:moveTo>
                  <a:cubicBezTo>
                    <a:pt x="13" y="78"/>
                    <a:pt x="9" y="75"/>
                    <a:pt x="9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0" y="71"/>
                    <a:pt x="1" y="74"/>
                  </a:cubicBezTo>
                  <a:cubicBezTo>
                    <a:pt x="1" y="74"/>
                    <a:pt x="1" y="90"/>
                    <a:pt x="17" y="90"/>
                  </a:cubicBezTo>
                  <a:cubicBezTo>
                    <a:pt x="41" y="90"/>
                    <a:pt x="38" y="47"/>
                    <a:pt x="38" y="5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92"/>
                    <a:pt x="81" y="90"/>
                    <a:pt x="83" y="90"/>
                  </a:cubicBezTo>
                  <a:cubicBezTo>
                    <a:pt x="107" y="90"/>
                    <a:pt x="104" y="59"/>
                    <a:pt x="104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6"/>
                    <a:pt x="96" y="71"/>
                    <a:pt x="95" y="74"/>
                  </a:cubicBezTo>
                  <a:cubicBezTo>
                    <a:pt x="93" y="84"/>
                    <a:pt x="79" y="82"/>
                    <a:pt x="79" y="63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3" y="16"/>
                    <a:pt x="95" y="16"/>
                    <a:pt x="97" y="15"/>
                  </a:cubicBezTo>
                  <a:cubicBezTo>
                    <a:pt x="99" y="14"/>
                    <a:pt x="100" y="13"/>
                    <a:pt x="101" y="11"/>
                  </a:cubicBezTo>
                  <a:cubicBezTo>
                    <a:pt x="103" y="10"/>
                    <a:pt x="103" y="8"/>
                    <a:pt x="104" y="6"/>
                  </a:cubicBezTo>
                  <a:cubicBezTo>
                    <a:pt x="104" y="4"/>
                    <a:pt x="105" y="2"/>
                    <a:pt x="105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1"/>
                    <a:pt x="98" y="1"/>
                    <a:pt x="97" y="2"/>
                  </a:cubicBezTo>
                  <a:cubicBezTo>
                    <a:pt x="95" y="3"/>
                    <a:pt x="93" y="4"/>
                    <a:pt x="91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4"/>
                    <a:pt x="16" y="5"/>
                    <a:pt x="13" y="6"/>
                  </a:cubicBezTo>
                  <a:cubicBezTo>
                    <a:pt x="10" y="8"/>
                    <a:pt x="8" y="10"/>
                    <a:pt x="6" y="12"/>
                  </a:cubicBezTo>
                  <a:cubicBezTo>
                    <a:pt x="4" y="14"/>
                    <a:pt x="3" y="17"/>
                    <a:pt x="2" y="19"/>
                  </a:cubicBezTo>
                  <a:cubicBezTo>
                    <a:pt x="2" y="21"/>
                    <a:pt x="2" y="23"/>
                    <a:pt x="1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8" y="23"/>
                    <a:pt x="9" y="21"/>
                    <a:pt x="10" y="20"/>
                  </a:cubicBezTo>
                  <a:cubicBezTo>
                    <a:pt x="10" y="19"/>
                    <a:pt x="12" y="18"/>
                    <a:pt x="14" y="18"/>
                  </a:cubicBezTo>
                  <a:cubicBezTo>
                    <a:pt x="15" y="17"/>
                    <a:pt x="18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66"/>
                    <a:pt x="25" y="78"/>
                    <a:pt x="17" y="78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78269" y="3075413"/>
              <a:ext cx="335593" cy="420131"/>
            </a:xfrm>
            <a:custGeom>
              <a:avLst/>
              <a:gdLst>
                <a:gd name="T0" fmla="*/ 95 w 99"/>
                <a:gd name="T1" fmla="*/ 124 h 124"/>
                <a:gd name="T2" fmla="*/ 99 w 99"/>
                <a:gd name="T3" fmla="*/ 91 h 124"/>
                <a:gd name="T4" fmla="*/ 95 w 99"/>
                <a:gd name="T5" fmla="*/ 91 h 124"/>
                <a:gd name="T6" fmla="*/ 90 w 99"/>
                <a:gd name="T7" fmla="*/ 104 h 124"/>
                <a:gd name="T8" fmla="*/ 81 w 99"/>
                <a:gd name="T9" fmla="*/ 107 h 124"/>
                <a:gd name="T10" fmla="*/ 27 w 99"/>
                <a:gd name="T11" fmla="*/ 107 h 124"/>
                <a:gd name="T12" fmla="*/ 70 w 99"/>
                <a:gd name="T13" fmla="*/ 62 h 124"/>
                <a:gd name="T14" fmla="*/ 26 w 99"/>
                <a:gd name="T15" fmla="*/ 14 h 124"/>
                <a:gd name="T16" fmla="*/ 25 w 99"/>
                <a:gd name="T17" fmla="*/ 12 h 124"/>
                <a:gd name="T18" fmla="*/ 25 w 99"/>
                <a:gd name="T19" fmla="*/ 10 h 124"/>
                <a:gd name="T20" fmla="*/ 26 w 99"/>
                <a:gd name="T21" fmla="*/ 9 h 124"/>
                <a:gd name="T22" fmla="*/ 29 w 99"/>
                <a:gd name="T23" fmla="*/ 9 h 124"/>
                <a:gd name="T24" fmla="*/ 63 w 99"/>
                <a:gd name="T25" fmla="*/ 9 h 124"/>
                <a:gd name="T26" fmla="*/ 73 w 99"/>
                <a:gd name="T27" fmla="*/ 11 h 124"/>
                <a:gd name="T28" fmla="*/ 85 w 99"/>
                <a:gd name="T29" fmla="*/ 18 h 124"/>
                <a:gd name="T30" fmla="*/ 91 w 99"/>
                <a:gd name="T31" fmla="*/ 26 h 124"/>
                <a:gd name="T32" fmla="*/ 95 w 99"/>
                <a:gd name="T33" fmla="*/ 37 h 124"/>
                <a:gd name="T34" fmla="*/ 99 w 99"/>
                <a:gd name="T35" fmla="*/ 37 h 124"/>
                <a:gd name="T36" fmla="*/ 95 w 99"/>
                <a:gd name="T37" fmla="*/ 0 h 124"/>
                <a:gd name="T38" fmla="*/ 0 w 99"/>
                <a:gd name="T39" fmla="*/ 0 h 124"/>
                <a:gd name="T40" fmla="*/ 59 w 99"/>
                <a:gd name="T41" fmla="*/ 64 h 124"/>
                <a:gd name="T42" fmla="*/ 0 w 99"/>
                <a:gd name="T43" fmla="*/ 124 h 124"/>
                <a:gd name="T44" fmla="*/ 95 w 99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124">
                  <a:moveTo>
                    <a:pt x="95" y="124"/>
                  </a:moveTo>
                  <a:cubicBezTo>
                    <a:pt x="99" y="91"/>
                    <a:pt x="99" y="91"/>
                    <a:pt x="99" y="91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4" y="96"/>
                    <a:pt x="93" y="101"/>
                    <a:pt x="90" y="104"/>
                  </a:cubicBezTo>
                  <a:cubicBezTo>
                    <a:pt x="88" y="107"/>
                    <a:pt x="85" y="107"/>
                    <a:pt x="81" y="107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3"/>
                    <a:pt x="25" y="13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5" y="10"/>
                    <a:pt x="26" y="9"/>
                    <a:pt x="26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7" y="9"/>
                    <a:pt x="70" y="9"/>
                    <a:pt x="73" y="11"/>
                  </a:cubicBezTo>
                  <a:cubicBezTo>
                    <a:pt x="77" y="12"/>
                    <a:pt x="82" y="16"/>
                    <a:pt x="85" y="18"/>
                  </a:cubicBezTo>
                  <a:cubicBezTo>
                    <a:pt x="87" y="21"/>
                    <a:pt x="89" y="23"/>
                    <a:pt x="91" y="26"/>
                  </a:cubicBezTo>
                  <a:cubicBezTo>
                    <a:pt x="93" y="30"/>
                    <a:pt x="94" y="34"/>
                    <a:pt x="95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0" y="124"/>
                    <a:pt x="0" y="124"/>
                    <a:pt x="0" y="124"/>
                  </a:cubicBezTo>
                  <a:lnTo>
                    <a:pt x="95" y="124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33720" y="3054918"/>
              <a:ext cx="461120" cy="438064"/>
            </a:xfrm>
            <a:custGeom>
              <a:avLst/>
              <a:gdLst>
                <a:gd name="T0" fmla="*/ 112 w 180"/>
                <a:gd name="T1" fmla="*/ 64 h 171"/>
                <a:gd name="T2" fmla="*/ 90 w 180"/>
                <a:gd name="T3" fmla="*/ 0 h 171"/>
                <a:gd name="T4" fmla="*/ 67 w 180"/>
                <a:gd name="T5" fmla="*/ 64 h 171"/>
                <a:gd name="T6" fmla="*/ 0 w 180"/>
                <a:gd name="T7" fmla="*/ 64 h 171"/>
                <a:gd name="T8" fmla="*/ 53 w 180"/>
                <a:gd name="T9" fmla="*/ 106 h 171"/>
                <a:gd name="T10" fmla="*/ 34 w 180"/>
                <a:gd name="T11" fmla="*/ 171 h 171"/>
                <a:gd name="T12" fmla="*/ 90 w 180"/>
                <a:gd name="T13" fmla="*/ 132 h 171"/>
                <a:gd name="T14" fmla="*/ 145 w 180"/>
                <a:gd name="T15" fmla="*/ 171 h 171"/>
                <a:gd name="T16" fmla="*/ 125 w 180"/>
                <a:gd name="T17" fmla="*/ 106 h 171"/>
                <a:gd name="T18" fmla="*/ 180 w 180"/>
                <a:gd name="T19" fmla="*/ 64 h 171"/>
                <a:gd name="T20" fmla="*/ 112 w 180"/>
                <a:gd name="T21" fmla="*/ 6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71">
                  <a:moveTo>
                    <a:pt x="112" y="64"/>
                  </a:moveTo>
                  <a:lnTo>
                    <a:pt x="90" y="0"/>
                  </a:lnTo>
                  <a:lnTo>
                    <a:pt x="67" y="64"/>
                  </a:lnTo>
                  <a:lnTo>
                    <a:pt x="0" y="64"/>
                  </a:lnTo>
                  <a:lnTo>
                    <a:pt x="53" y="106"/>
                  </a:lnTo>
                  <a:lnTo>
                    <a:pt x="34" y="171"/>
                  </a:lnTo>
                  <a:lnTo>
                    <a:pt x="90" y="132"/>
                  </a:lnTo>
                  <a:lnTo>
                    <a:pt x="145" y="171"/>
                  </a:lnTo>
                  <a:lnTo>
                    <a:pt x="125" y="106"/>
                  </a:lnTo>
                  <a:lnTo>
                    <a:pt x="180" y="64"/>
                  </a:lnTo>
                  <a:lnTo>
                    <a:pt x="112" y="64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96766" y="3147142"/>
              <a:ext cx="361211" cy="276671"/>
            </a:xfrm>
            <a:custGeom>
              <a:avLst/>
              <a:gdLst>
                <a:gd name="T0" fmla="*/ 99 w 107"/>
                <a:gd name="T1" fmla="*/ 0 h 82"/>
                <a:gd name="T2" fmla="*/ 9 w 107"/>
                <a:gd name="T3" fmla="*/ 0 h 82"/>
                <a:gd name="T4" fmla="*/ 0 w 107"/>
                <a:gd name="T5" fmla="*/ 8 h 82"/>
                <a:gd name="T6" fmla="*/ 0 w 107"/>
                <a:gd name="T7" fmla="*/ 74 h 82"/>
                <a:gd name="T8" fmla="*/ 9 w 107"/>
                <a:gd name="T9" fmla="*/ 82 h 82"/>
                <a:gd name="T10" fmla="*/ 99 w 107"/>
                <a:gd name="T11" fmla="*/ 82 h 82"/>
                <a:gd name="T12" fmla="*/ 107 w 107"/>
                <a:gd name="T13" fmla="*/ 74 h 82"/>
                <a:gd name="T14" fmla="*/ 107 w 107"/>
                <a:gd name="T15" fmla="*/ 8 h 82"/>
                <a:gd name="T16" fmla="*/ 99 w 107"/>
                <a:gd name="T17" fmla="*/ 0 h 82"/>
                <a:gd name="T18" fmla="*/ 33 w 107"/>
                <a:gd name="T19" fmla="*/ 55 h 82"/>
                <a:gd name="T20" fmla="*/ 16 w 107"/>
                <a:gd name="T21" fmla="*/ 73 h 82"/>
                <a:gd name="T22" fmla="*/ 10 w 107"/>
                <a:gd name="T23" fmla="*/ 73 h 82"/>
                <a:gd name="T24" fmla="*/ 10 w 107"/>
                <a:gd name="T25" fmla="*/ 67 h 82"/>
                <a:gd name="T26" fmla="*/ 27 w 107"/>
                <a:gd name="T27" fmla="*/ 50 h 82"/>
                <a:gd name="T28" fmla="*/ 33 w 107"/>
                <a:gd name="T29" fmla="*/ 50 h 82"/>
                <a:gd name="T30" fmla="*/ 33 w 107"/>
                <a:gd name="T31" fmla="*/ 55 h 82"/>
                <a:gd name="T32" fmla="*/ 54 w 107"/>
                <a:gd name="T33" fmla="*/ 57 h 82"/>
                <a:gd name="T34" fmla="*/ 51 w 107"/>
                <a:gd name="T35" fmla="*/ 56 h 82"/>
                <a:gd name="T36" fmla="*/ 10 w 107"/>
                <a:gd name="T37" fmla="*/ 15 h 82"/>
                <a:gd name="T38" fmla="*/ 10 w 107"/>
                <a:gd name="T39" fmla="*/ 9 h 82"/>
                <a:gd name="T40" fmla="*/ 16 w 107"/>
                <a:gd name="T41" fmla="*/ 9 h 82"/>
                <a:gd name="T42" fmla="*/ 54 w 107"/>
                <a:gd name="T43" fmla="*/ 47 h 82"/>
                <a:gd name="T44" fmla="*/ 92 w 107"/>
                <a:gd name="T45" fmla="*/ 9 h 82"/>
                <a:gd name="T46" fmla="*/ 98 w 107"/>
                <a:gd name="T47" fmla="*/ 9 h 82"/>
                <a:gd name="T48" fmla="*/ 98 w 107"/>
                <a:gd name="T49" fmla="*/ 15 h 82"/>
                <a:gd name="T50" fmla="*/ 57 w 107"/>
                <a:gd name="T51" fmla="*/ 56 h 82"/>
                <a:gd name="T52" fmla="*/ 54 w 107"/>
                <a:gd name="T53" fmla="*/ 57 h 82"/>
                <a:gd name="T54" fmla="*/ 98 w 107"/>
                <a:gd name="T55" fmla="*/ 73 h 82"/>
                <a:gd name="T56" fmla="*/ 92 w 107"/>
                <a:gd name="T57" fmla="*/ 73 h 82"/>
                <a:gd name="T58" fmla="*/ 75 w 107"/>
                <a:gd name="T59" fmla="*/ 55 h 82"/>
                <a:gd name="T60" fmla="*/ 75 w 107"/>
                <a:gd name="T61" fmla="*/ 50 h 82"/>
                <a:gd name="T62" fmla="*/ 81 w 107"/>
                <a:gd name="T63" fmla="*/ 50 h 82"/>
                <a:gd name="T64" fmla="*/ 98 w 107"/>
                <a:gd name="T65" fmla="*/ 67 h 82"/>
                <a:gd name="T66" fmla="*/ 98 w 107"/>
                <a:gd name="T67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" h="82">
                  <a:moveTo>
                    <a:pt x="9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4" y="82"/>
                    <a:pt x="9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4" y="82"/>
                    <a:pt x="107" y="78"/>
                    <a:pt x="107" y="74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4"/>
                    <a:pt x="104" y="0"/>
                    <a:pt x="99" y="0"/>
                  </a:cubicBezTo>
                  <a:close/>
                  <a:moveTo>
                    <a:pt x="33" y="55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4" y="74"/>
                    <a:pt x="11" y="74"/>
                    <a:pt x="10" y="73"/>
                  </a:cubicBezTo>
                  <a:cubicBezTo>
                    <a:pt x="8" y="71"/>
                    <a:pt x="8" y="69"/>
                    <a:pt x="10" y="67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9" y="48"/>
                    <a:pt x="31" y="48"/>
                    <a:pt x="33" y="50"/>
                  </a:cubicBezTo>
                  <a:cubicBezTo>
                    <a:pt x="35" y="51"/>
                    <a:pt x="35" y="54"/>
                    <a:pt x="33" y="55"/>
                  </a:cubicBezTo>
                  <a:close/>
                  <a:moveTo>
                    <a:pt x="54" y="57"/>
                  </a:moveTo>
                  <a:cubicBezTo>
                    <a:pt x="53" y="57"/>
                    <a:pt x="52" y="57"/>
                    <a:pt x="51" y="5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1"/>
                    <a:pt x="10" y="9"/>
                  </a:cubicBezTo>
                  <a:cubicBezTo>
                    <a:pt x="12" y="8"/>
                    <a:pt x="14" y="8"/>
                    <a:pt x="16" y="9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4" y="8"/>
                    <a:pt x="96" y="8"/>
                    <a:pt x="98" y="9"/>
                  </a:cubicBezTo>
                  <a:cubicBezTo>
                    <a:pt x="99" y="11"/>
                    <a:pt x="99" y="13"/>
                    <a:pt x="98" y="15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6" y="57"/>
                    <a:pt x="55" y="57"/>
                    <a:pt x="54" y="57"/>
                  </a:cubicBezTo>
                  <a:close/>
                  <a:moveTo>
                    <a:pt x="98" y="73"/>
                  </a:moveTo>
                  <a:cubicBezTo>
                    <a:pt x="96" y="74"/>
                    <a:pt x="94" y="74"/>
                    <a:pt x="92" y="73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3" y="54"/>
                    <a:pt x="73" y="51"/>
                    <a:pt x="75" y="50"/>
                  </a:cubicBezTo>
                  <a:cubicBezTo>
                    <a:pt x="76" y="48"/>
                    <a:pt x="79" y="48"/>
                    <a:pt x="81" y="50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100" y="69"/>
                    <a:pt x="100" y="71"/>
                    <a:pt x="98" y="73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841799" y="3638241"/>
            <a:ext cx="10487906" cy="632759"/>
            <a:chOff x="841799" y="4089875"/>
            <a:chExt cx="10487906" cy="632759"/>
          </a:xfrm>
        </p:grpSpPr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1799" y="4115493"/>
              <a:ext cx="435502" cy="607141"/>
            </a:xfrm>
            <a:custGeom>
              <a:avLst/>
              <a:gdLst>
                <a:gd name="T0" fmla="*/ 76 w 128"/>
                <a:gd name="T1" fmla="*/ 76 h 179"/>
                <a:gd name="T2" fmla="*/ 71 w 128"/>
                <a:gd name="T3" fmla="*/ 89 h 179"/>
                <a:gd name="T4" fmla="*/ 84 w 128"/>
                <a:gd name="T5" fmla="*/ 99 h 179"/>
                <a:gd name="T6" fmla="*/ 84 w 128"/>
                <a:gd name="T7" fmla="*/ 100 h 179"/>
                <a:gd name="T8" fmla="*/ 94 w 128"/>
                <a:gd name="T9" fmla="*/ 94 h 179"/>
                <a:gd name="T10" fmla="*/ 100 w 128"/>
                <a:gd name="T11" fmla="*/ 84 h 179"/>
                <a:gd name="T12" fmla="*/ 99 w 128"/>
                <a:gd name="T13" fmla="*/ 84 h 179"/>
                <a:gd name="T14" fmla="*/ 78 w 128"/>
                <a:gd name="T15" fmla="*/ 58 h 179"/>
                <a:gd name="T16" fmla="*/ 73 w 128"/>
                <a:gd name="T17" fmla="*/ 66 h 179"/>
                <a:gd name="T18" fmla="*/ 76 w 128"/>
                <a:gd name="T19" fmla="*/ 76 h 179"/>
                <a:gd name="T20" fmla="*/ 58 w 128"/>
                <a:gd name="T21" fmla="*/ 57 h 179"/>
                <a:gd name="T22" fmla="*/ 69 w 128"/>
                <a:gd name="T23" fmla="*/ 61 h 179"/>
                <a:gd name="T24" fmla="*/ 74 w 128"/>
                <a:gd name="T25" fmla="*/ 51 h 179"/>
                <a:gd name="T26" fmla="*/ 74 w 128"/>
                <a:gd name="T27" fmla="*/ 51 h 179"/>
                <a:gd name="T28" fmla="*/ 48 w 128"/>
                <a:gd name="T29" fmla="*/ 20 h 179"/>
                <a:gd name="T30" fmla="*/ 36 w 128"/>
                <a:gd name="T31" fmla="*/ 36 h 179"/>
                <a:gd name="T32" fmla="*/ 20 w 128"/>
                <a:gd name="T33" fmla="*/ 48 h 179"/>
                <a:gd name="T34" fmla="*/ 42 w 128"/>
                <a:gd name="T35" fmla="*/ 66 h 179"/>
                <a:gd name="T36" fmla="*/ 58 w 128"/>
                <a:gd name="T37" fmla="*/ 57 h 179"/>
                <a:gd name="T38" fmla="*/ 43 w 128"/>
                <a:gd name="T39" fmla="*/ 9 h 179"/>
                <a:gd name="T40" fmla="*/ 38 w 128"/>
                <a:gd name="T41" fmla="*/ 4 h 179"/>
                <a:gd name="T42" fmla="*/ 14 w 128"/>
                <a:gd name="T43" fmla="*/ 15 h 179"/>
                <a:gd name="T44" fmla="*/ 3 w 128"/>
                <a:gd name="T45" fmla="*/ 38 h 179"/>
                <a:gd name="T46" fmla="*/ 9 w 128"/>
                <a:gd name="T47" fmla="*/ 44 h 179"/>
                <a:gd name="T48" fmla="*/ 32 w 128"/>
                <a:gd name="T49" fmla="*/ 33 h 179"/>
                <a:gd name="T50" fmla="*/ 43 w 128"/>
                <a:gd name="T51" fmla="*/ 9 h 179"/>
                <a:gd name="T52" fmla="*/ 49 w 128"/>
                <a:gd name="T53" fmla="*/ 93 h 179"/>
                <a:gd name="T54" fmla="*/ 49 w 128"/>
                <a:gd name="T55" fmla="*/ 105 h 179"/>
                <a:gd name="T56" fmla="*/ 66 w 128"/>
                <a:gd name="T57" fmla="*/ 105 h 179"/>
                <a:gd name="T58" fmla="*/ 66 w 128"/>
                <a:gd name="T59" fmla="*/ 93 h 179"/>
                <a:gd name="T60" fmla="*/ 58 w 128"/>
                <a:gd name="T61" fmla="*/ 95 h 179"/>
                <a:gd name="T62" fmla="*/ 49 w 128"/>
                <a:gd name="T63" fmla="*/ 93 h 179"/>
                <a:gd name="T64" fmla="*/ 70 w 128"/>
                <a:gd name="T65" fmla="*/ 76 h 179"/>
                <a:gd name="T66" fmla="*/ 58 w 128"/>
                <a:gd name="T67" fmla="*/ 64 h 179"/>
                <a:gd name="T68" fmla="*/ 45 w 128"/>
                <a:gd name="T69" fmla="*/ 76 h 179"/>
                <a:gd name="T70" fmla="*/ 58 w 128"/>
                <a:gd name="T71" fmla="*/ 88 h 179"/>
                <a:gd name="T72" fmla="*/ 70 w 128"/>
                <a:gd name="T73" fmla="*/ 76 h 179"/>
                <a:gd name="T74" fmla="*/ 62 w 128"/>
                <a:gd name="T75" fmla="*/ 113 h 179"/>
                <a:gd name="T76" fmla="*/ 53 w 128"/>
                <a:gd name="T77" fmla="*/ 113 h 179"/>
                <a:gd name="T78" fmla="*/ 53 w 128"/>
                <a:gd name="T79" fmla="*/ 129 h 179"/>
                <a:gd name="T80" fmla="*/ 25 w 128"/>
                <a:gd name="T81" fmla="*/ 171 h 179"/>
                <a:gd name="T82" fmla="*/ 33 w 128"/>
                <a:gd name="T83" fmla="*/ 175 h 179"/>
                <a:gd name="T84" fmla="*/ 53 w 128"/>
                <a:gd name="T85" fmla="*/ 144 h 179"/>
                <a:gd name="T86" fmla="*/ 53 w 128"/>
                <a:gd name="T87" fmla="*/ 179 h 179"/>
                <a:gd name="T88" fmla="*/ 62 w 128"/>
                <a:gd name="T89" fmla="*/ 179 h 179"/>
                <a:gd name="T90" fmla="*/ 62 w 128"/>
                <a:gd name="T91" fmla="*/ 144 h 179"/>
                <a:gd name="T92" fmla="*/ 82 w 128"/>
                <a:gd name="T93" fmla="*/ 175 h 179"/>
                <a:gd name="T94" fmla="*/ 90 w 128"/>
                <a:gd name="T95" fmla="*/ 171 h 179"/>
                <a:gd name="T96" fmla="*/ 62 w 128"/>
                <a:gd name="T97" fmla="*/ 129 h 179"/>
                <a:gd name="T98" fmla="*/ 62 w 128"/>
                <a:gd name="T99" fmla="*/ 113 h 179"/>
                <a:gd name="T100" fmla="*/ 127 w 128"/>
                <a:gd name="T101" fmla="*/ 120 h 179"/>
                <a:gd name="T102" fmla="*/ 102 w 128"/>
                <a:gd name="T103" fmla="*/ 92 h 179"/>
                <a:gd name="T104" fmla="*/ 98 w 128"/>
                <a:gd name="T105" fmla="*/ 98 h 179"/>
                <a:gd name="T106" fmla="*/ 92 w 128"/>
                <a:gd name="T107" fmla="*/ 102 h 179"/>
                <a:gd name="T108" fmla="*/ 120 w 128"/>
                <a:gd name="T109" fmla="*/ 127 h 179"/>
                <a:gd name="T110" fmla="*/ 120 w 128"/>
                <a:gd name="T111" fmla="*/ 128 h 179"/>
                <a:gd name="T112" fmla="*/ 125 w 128"/>
                <a:gd name="T113" fmla="*/ 125 h 179"/>
                <a:gd name="T114" fmla="*/ 128 w 128"/>
                <a:gd name="T115" fmla="*/ 120 h 179"/>
                <a:gd name="T116" fmla="*/ 127 w 128"/>
                <a:gd name="T117" fmla="*/ 12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79">
                  <a:moveTo>
                    <a:pt x="76" y="76"/>
                  </a:moveTo>
                  <a:cubicBezTo>
                    <a:pt x="76" y="81"/>
                    <a:pt x="74" y="85"/>
                    <a:pt x="71" y="8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85" y="101"/>
                    <a:pt x="89" y="98"/>
                    <a:pt x="94" y="94"/>
                  </a:cubicBezTo>
                  <a:cubicBezTo>
                    <a:pt x="98" y="90"/>
                    <a:pt x="101" y="85"/>
                    <a:pt x="100" y="84"/>
                  </a:cubicBezTo>
                  <a:cubicBezTo>
                    <a:pt x="100" y="84"/>
                    <a:pt x="100" y="84"/>
                    <a:pt x="99" y="8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7" y="61"/>
                    <a:pt x="75" y="63"/>
                    <a:pt x="73" y="66"/>
                  </a:cubicBezTo>
                  <a:cubicBezTo>
                    <a:pt x="75" y="69"/>
                    <a:pt x="76" y="72"/>
                    <a:pt x="76" y="76"/>
                  </a:cubicBezTo>
                  <a:close/>
                  <a:moveTo>
                    <a:pt x="58" y="57"/>
                  </a:moveTo>
                  <a:cubicBezTo>
                    <a:pt x="62" y="57"/>
                    <a:pt x="66" y="59"/>
                    <a:pt x="69" y="61"/>
                  </a:cubicBezTo>
                  <a:cubicBezTo>
                    <a:pt x="73" y="56"/>
                    <a:pt x="75" y="52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6" y="25"/>
                    <a:pt x="42" y="31"/>
                    <a:pt x="36" y="36"/>
                  </a:cubicBezTo>
                  <a:cubicBezTo>
                    <a:pt x="31" y="42"/>
                    <a:pt x="25" y="46"/>
                    <a:pt x="20" y="48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5" y="61"/>
                    <a:pt x="51" y="57"/>
                    <a:pt x="58" y="57"/>
                  </a:cubicBezTo>
                  <a:close/>
                  <a:moveTo>
                    <a:pt x="43" y="9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4" y="0"/>
                    <a:pt x="24" y="6"/>
                    <a:pt x="14" y="15"/>
                  </a:cubicBezTo>
                  <a:cubicBezTo>
                    <a:pt x="5" y="25"/>
                    <a:pt x="0" y="35"/>
                    <a:pt x="3" y="3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2" y="47"/>
                    <a:pt x="22" y="42"/>
                    <a:pt x="32" y="33"/>
                  </a:cubicBezTo>
                  <a:cubicBezTo>
                    <a:pt x="42" y="23"/>
                    <a:pt x="47" y="13"/>
                    <a:pt x="43" y="9"/>
                  </a:cubicBezTo>
                  <a:close/>
                  <a:moveTo>
                    <a:pt x="49" y="93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3" y="94"/>
                    <a:pt x="61" y="95"/>
                    <a:pt x="58" y="95"/>
                  </a:cubicBezTo>
                  <a:cubicBezTo>
                    <a:pt x="55" y="95"/>
                    <a:pt x="52" y="94"/>
                    <a:pt x="49" y="93"/>
                  </a:cubicBezTo>
                  <a:close/>
                  <a:moveTo>
                    <a:pt x="70" y="76"/>
                  </a:moveTo>
                  <a:cubicBezTo>
                    <a:pt x="70" y="69"/>
                    <a:pt x="64" y="64"/>
                    <a:pt x="58" y="64"/>
                  </a:cubicBezTo>
                  <a:cubicBezTo>
                    <a:pt x="51" y="64"/>
                    <a:pt x="45" y="69"/>
                    <a:pt x="45" y="76"/>
                  </a:cubicBezTo>
                  <a:cubicBezTo>
                    <a:pt x="45" y="83"/>
                    <a:pt x="51" y="88"/>
                    <a:pt x="58" y="88"/>
                  </a:cubicBezTo>
                  <a:cubicBezTo>
                    <a:pt x="64" y="88"/>
                    <a:pt x="70" y="83"/>
                    <a:pt x="70" y="76"/>
                  </a:cubicBezTo>
                  <a:close/>
                  <a:moveTo>
                    <a:pt x="62" y="113"/>
                  </a:moveTo>
                  <a:cubicBezTo>
                    <a:pt x="53" y="113"/>
                    <a:pt x="53" y="113"/>
                    <a:pt x="53" y="113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53" y="179"/>
                    <a:pt x="53" y="179"/>
                    <a:pt x="53" y="179"/>
                  </a:cubicBezTo>
                  <a:cubicBezTo>
                    <a:pt x="62" y="179"/>
                    <a:pt x="62" y="179"/>
                    <a:pt x="62" y="179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82" y="175"/>
                    <a:pt x="82" y="175"/>
                    <a:pt x="82" y="175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62" y="129"/>
                    <a:pt x="62" y="129"/>
                    <a:pt x="62" y="129"/>
                  </a:cubicBezTo>
                  <a:lnTo>
                    <a:pt x="62" y="113"/>
                  </a:lnTo>
                  <a:close/>
                  <a:moveTo>
                    <a:pt x="127" y="120"/>
                  </a:moveTo>
                  <a:cubicBezTo>
                    <a:pt x="102" y="92"/>
                    <a:pt x="102" y="92"/>
                    <a:pt x="102" y="92"/>
                  </a:cubicBezTo>
                  <a:cubicBezTo>
                    <a:pt x="102" y="94"/>
                    <a:pt x="100" y="96"/>
                    <a:pt x="98" y="98"/>
                  </a:cubicBezTo>
                  <a:cubicBezTo>
                    <a:pt x="96" y="100"/>
                    <a:pt x="94" y="102"/>
                    <a:pt x="92" y="102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0" y="128"/>
                    <a:pt x="122" y="127"/>
                    <a:pt x="125" y="125"/>
                  </a:cubicBezTo>
                  <a:cubicBezTo>
                    <a:pt x="127" y="122"/>
                    <a:pt x="128" y="120"/>
                    <a:pt x="128" y="120"/>
                  </a:cubicBezTo>
                  <a:cubicBezTo>
                    <a:pt x="128" y="120"/>
                    <a:pt x="127" y="120"/>
                    <a:pt x="127" y="12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02374" y="4153921"/>
              <a:ext cx="512355" cy="509794"/>
            </a:xfrm>
            <a:custGeom>
              <a:avLst/>
              <a:gdLst>
                <a:gd name="T0" fmla="*/ 29 w 151"/>
                <a:gd name="T1" fmla="*/ 82 h 151"/>
                <a:gd name="T2" fmla="*/ 42 w 151"/>
                <a:gd name="T3" fmla="*/ 109 h 151"/>
                <a:gd name="T4" fmla="*/ 69 w 151"/>
                <a:gd name="T5" fmla="*/ 122 h 151"/>
                <a:gd name="T6" fmla="*/ 47 w 151"/>
                <a:gd name="T7" fmla="*/ 103 h 151"/>
                <a:gd name="T8" fmla="*/ 29 w 151"/>
                <a:gd name="T9" fmla="*/ 82 h 151"/>
                <a:gd name="T10" fmla="*/ 118 w 151"/>
                <a:gd name="T11" fmla="*/ 72 h 151"/>
                <a:gd name="T12" fmla="*/ 117 w 151"/>
                <a:gd name="T13" fmla="*/ 65 h 151"/>
                <a:gd name="T14" fmla="*/ 117 w 151"/>
                <a:gd name="T15" fmla="*/ 65 h 151"/>
                <a:gd name="T16" fmla="*/ 115 w 151"/>
                <a:gd name="T17" fmla="*/ 58 h 151"/>
                <a:gd name="T18" fmla="*/ 113 w 151"/>
                <a:gd name="T19" fmla="*/ 56 h 151"/>
                <a:gd name="T20" fmla="*/ 111 w 151"/>
                <a:gd name="T21" fmla="*/ 52 h 151"/>
                <a:gd name="T22" fmla="*/ 106 w 151"/>
                <a:gd name="T23" fmla="*/ 45 h 151"/>
                <a:gd name="T24" fmla="*/ 99 w 151"/>
                <a:gd name="T25" fmla="*/ 40 h 151"/>
                <a:gd name="T26" fmla="*/ 95 w 151"/>
                <a:gd name="T27" fmla="*/ 38 h 151"/>
                <a:gd name="T28" fmla="*/ 93 w 151"/>
                <a:gd name="T29" fmla="*/ 36 h 151"/>
                <a:gd name="T30" fmla="*/ 86 w 151"/>
                <a:gd name="T31" fmla="*/ 34 h 151"/>
                <a:gd name="T32" fmla="*/ 86 w 151"/>
                <a:gd name="T33" fmla="*/ 34 h 151"/>
                <a:gd name="T34" fmla="*/ 79 w 151"/>
                <a:gd name="T35" fmla="*/ 33 h 151"/>
                <a:gd name="T36" fmla="*/ 13 w 151"/>
                <a:gd name="T37" fmla="*/ 10 h 151"/>
                <a:gd name="T38" fmla="*/ 53 w 151"/>
                <a:gd name="T39" fmla="*/ 98 h 151"/>
                <a:gd name="T40" fmla="*/ 141 w 151"/>
                <a:gd name="T41" fmla="*/ 138 h 151"/>
                <a:gd name="T42" fmla="*/ 118 w 151"/>
                <a:gd name="T43" fmla="*/ 72 h 151"/>
                <a:gd name="T44" fmla="*/ 42 w 151"/>
                <a:gd name="T45" fmla="*/ 45 h 151"/>
                <a:gd name="T46" fmla="*/ 37 w 151"/>
                <a:gd name="T47" fmla="*/ 51 h 151"/>
                <a:gd name="T48" fmla="*/ 28 w 151"/>
                <a:gd name="T49" fmla="*/ 18 h 151"/>
                <a:gd name="T50" fmla="*/ 69 w 151"/>
                <a:gd name="T51" fmla="*/ 33 h 151"/>
                <a:gd name="T52" fmla="*/ 42 w 151"/>
                <a:gd name="T53" fmla="*/ 45 h 151"/>
                <a:gd name="T54" fmla="*/ 133 w 151"/>
                <a:gd name="T55" fmla="*/ 123 h 151"/>
                <a:gd name="T56" fmla="*/ 100 w 151"/>
                <a:gd name="T57" fmla="*/ 114 h 151"/>
                <a:gd name="T58" fmla="*/ 106 w 151"/>
                <a:gd name="T59" fmla="*/ 109 h 151"/>
                <a:gd name="T60" fmla="*/ 118 w 151"/>
                <a:gd name="T61" fmla="*/ 82 h 151"/>
                <a:gd name="T62" fmla="*/ 133 w 151"/>
                <a:gd name="T63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1">
                  <a:moveTo>
                    <a:pt x="29" y="82"/>
                  </a:moveTo>
                  <a:cubicBezTo>
                    <a:pt x="30" y="92"/>
                    <a:pt x="34" y="102"/>
                    <a:pt x="42" y="109"/>
                  </a:cubicBezTo>
                  <a:cubicBezTo>
                    <a:pt x="49" y="117"/>
                    <a:pt x="59" y="121"/>
                    <a:pt x="69" y="122"/>
                  </a:cubicBezTo>
                  <a:cubicBezTo>
                    <a:pt x="62" y="117"/>
                    <a:pt x="55" y="111"/>
                    <a:pt x="47" y="103"/>
                  </a:cubicBezTo>
                  <a:cubicBezTo>
                    <a:pt x="40" y="96"/>
                    <a:pt x="34" y="89"/>
                    <a:pt x="29" y="82"/>
                  </a:cubicBezTo>
                  <a:close/>
                  <a:moveTo>
                    <a:pt x="118" y="72"/>
                  </a:moveTo>
                  <a:cubicBezTo>
                    <a:pt x="118" y="70"/>
                    <a:pt x="118" y="67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3"/>
                    <a:pt x="116" y="60"/>
                    <a:pt x="115" y="58"/>
                  </a:cubicBezTo>
                  <a:cubicBezTo>
                    <a:pt x="114" y="58"/>
                    <a:pt x="114" y="57"/>
                    <a:pt x="113" y="56"/>
                  </a:cubicBezTo>
                  <a:cubicBezTo>
                    <a:pt x="113" y="55"/>
                    <a:pt x="112" y="53"/>
                    <a:pt x="111" y="52"/>
                  </a:cubicBezTo>
                  <a:cubicBezTo>
                    <a:pt x="109" y="49"/>
                    <a:pt x="108" y="47"/>
                    <a:pt x="106" y="45"/>
                  </a:cubicBezTo>
                  <a:cubicBezTo>
                    <a:pt x="104" y="43"/>
                    <a:pt x="101" y="42"/>
                    <a:pt x="99" y="40"/>
                  </a:cubicBezTo>
                  <a:cubicBezTo>
                    <a:pt x="98" y="39"/>
                    <a:pt x="96" y="38"/>
                    <a:pt x="95" y="38"/>
                  </a:cubicBezTo>
                  <a:cubicBezTo>
                    <a:pt x="94" y="37"/>
                    <a:pt x="93" y="37"/>
                    <a:pt x="93" y="36"/>
                  </a:cubicBezTo>
                  <a:cubicBezTo>
                    <a:pt x="91" y="35"/>
                    <a:pt x="88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4" y="33"/>
                    <a:pt x="81" y="33"/>
                    <a:pt x="79" y="33"/>
                  </a:cubicBezTo>
                  <a:cubicBezTo>
                    <a:pt x="50" y="10"/>
                    <a:pt x="23" y="0"/>
                    <a:pt x="13" y="10"/>
                  </a:cubicBezTo>
                  <a:cubicBezTo>
                    <a:pt x="0" y="23"/>
                    <a:pt x="18" y="62"/>
                    <a:pt x="53" y="98"/>
                  </a:cubicBezTo>
                  <a:cubicBezTo>
                    <a:pt x="89" y="133"/>
                    <a:pt x="128" y="151"/>
                    <a:pt x="141" y="138"/>
                  </a:cubicBezTo>
                  <a:cubicBezTo>
                    <a:pt x="151" y="128"/>
                    <a:pt x="141" y="101"/>
                    <a:pt x="118" y="72"/>
                  </a:cubicBezTo>
                  <a:close/>
                  <a:moveTo>
                    <a:pt x="42" y="45"/>
                  </a:moveTo>
                  <a:cubicBezTo>
                    <a:pt x="40" y="47"/>
                    <a:pt x="38" y="49"/>
                    <a:pt x="37" y="51"/>
                  </a:cubicBezTo>
                  <a:cubicBezTo>
                    <a:pt x="27" y="36"/>
                    <a:pt x="23" y="23"/>
                    <a:pt x="28" y="18"/>
                  </a:cubicBezTo>
                  <a:cubicBezTo>
                    <a:pt x="34" y="13"/>
                    <a:pt x="50" y="19"/>
                    <a:pt x="69" y="33"/>
                  </a:cubicBezTo>
                  <a:cubicBezTo>
                    <a:pt x="59" y="34"/>
                    <a:pt x="49" y="38"/>
                    <a:pt x="42" y="45"/>
                  </a:cubicBezTo>
                  <a:close/>
                  <a:moveTo>
                    <a:pt x="133" y="123"/>
                  </a:moveTo>
                  <a:cubicBezTo>
                    <a:pt x="128" y="128"/>
                    <a:pt x="115" y="124"/>
                    <a:pt x="100" y="114"/>
                  </a:cubicBezTo>
                  <a:cubicBezTo>
                    <a:pt x="102" y="113"/>
                    <a:pt x="104" y="111"/>
                    <a:pt x="106" y="109"/>
                  </a:cubicBezTo>
                  <a:cubicBezTo>
                    <a:pt x="113" y="102"/>
                    <a:pt x="117" y="92"/>
                    <a:pt x="118" y="82"/>
                  </a:cubicBezTo>
                  <a:cubicBezTo>
                    <a:pt x="132" y="101"/>
                    <a:pt x="138" y="117"/>
                    <a:pt x="133" y="123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68072" y="4133426"/>
              <a:ext cx="612265" cy="558467"/>
            </a:xfrm>
            <a:custGeom>
              <a:avLst/>
              <a:gdLst>
                <a:gd name="T0" fmla="*/ 163 w 181"/>
                <a:gd name="T1" fmla="*/ 59 h 165"/>
                <a:gd name="T2" fmla="*/ 149 w 181"/>
                <a:gd name="T3" fmla="*/ 57 h 165"/>
                <a:gd name="T4" fmla="*/ 142 w 181"/>
                <a:gd name="T5" fmla="*/ 50 h 165"/>
                <a:gd name="T6" fmla="*/ 153 w 181"/>
                <a:gd name="T7" fmla="*/ 46 h 165"/>
                <a:gd name="T8" fmla="*/ 169 w 181"/>
                <a:gd name="T9" fmla="*/ 38 h 165"/>
                <a:gd name="T10" fmla="*/ 152 w 181"/>
                <a:gd name="T11" fmla="*/ 41 h 165"/>
                <a:gd name="T12" fmla="*/ 135 w 181"/>
                <a:gd name="T13" fmla="*/ 46 h 165"/>
                <a:gd name="T14" fmla="*/ 130 w 181"/>
                <a:gd name="T15" fmla="*/ 40 h 165"/>
                <a:gd name="T16" fmla="*/ 127 w 181"/>
                <a:gd name="T17" fmla="*/ 30 h 165"/>
                <a:gd name="T18" fmla="*/ 133 w 181"/>
                <a:gd name="T19" fmla="*/ 20 h 165"/>
                <a:gd name="T20" fmla="*/ 138 w 181"/>
                <a:gd name="T21" fmla="*/ 10 h 165"/>
                <a:gd name="T22" fmla="*/ 124 w 181"/>
                <a:gd name="T23" fmla="*/ 15 h 165"/>
                <a:gd name="T24" fmla="*/ 115 w 181"/>
                <a:gd name="T25" fmla="*/ 27 h 165"/>
                <a:gd name="T26" fmla="*/ 105 w 181"/>
                <a:gd name="T27" fmla="*/ 30 h 165"/>
                <a:gd name="T28" fmla="*/ 90 w 181"/>
                <a:gd name="T29" fmla="*/ 27 h 165"/>
                <a:gd name="T30" fmla="*/ 75 w 181"/>
                <a:gd name="T31" fmla="*/ 15 h 165"/>
                <a:gd name="T32" fmla="*/ 72 w 181"/>
                <a:gd name="T33" fmla="*/ 26 h 165"/>
                <a:gd name="T34" fmla="*/ 52 w 181"/>
                <a:gd name="T35" fmla="*/ 30 h 165"/>
                <a:gd name="T36" fmla="*/ 45 w 181"/>
                <a:gd name="T37" fmla="*/ 11 h 165"/>
                <a:gd name="T38" fmla="*/ 42 w 181"/>
                <a:gd name="T39" fmla="*/ 25 h 165"/>
                <a:gd name="T40" fmla="*/ 47 w 181"/>
                <a:gd name="T41" fmla="*/ 45 h 165"/>
                <a:gd name="T42" fmla="*/ 29 w 181"/>
                <a:gd name="T43" fmla="*/ 63 h 165"/>
                <a:gd name="T44" fmla="*/ 11 w 181"/>
                <a:gd name="T45" fmla="*/ 75 h 165"/>
                <a:gd name="T46" fmla="*/ 22 w 181"/>
                <a:gd name="T47" fmla="*/ 85 h 165"/>
                <a:gd name="T48" fmla="*/ 17 w 181"/>
                <a:gd name="T49" fmla="*/ 100 h 165"/>
                <a:gd name="T50" fmla="*/ 7 w 181"/>
                <a:gd name="T51" fmla="*/ 116 h 165"/>
                <a:gd name="T52" fmla="*/ 31 w 181"/>
                <a:gd name="T53" fmla="*/ 109 h 165"/>
                <a:gd name="T54" fmla="*/ 31 w 181"/>
                <a:gd name="T55" fmla="*/ 119 h 165"/>
                <a:gd name="T56" fmla="*/ 30 w 181"/>
                <a:gd name="T57" fmla="*/ 136 h 165"/>
                <a:gd name="T58" fmla="*/ 44 w 181"/>
                <a:gd name="T59" fmla="*/ 132 h 165"/>
                <a:gd name="T60" fmla="*/ 55 w 181"/>
                <a:gd name="T61" fmla="*/ 124 h 165"/>
                <a:gd name="T62" fmla="*/ 58 w 181"/>
                <a:gd name="T63" fmla="*/ 136 h 165"/>
                <a:gd name="T64" fmla="*/ 53 w 181"/>
                <a:gd name="T65" fmla="*/ 146 h 165"/>
                <a:gd name="T66" fmla="*/ 64 w 181"/>
                <a:gd name="T67" fmla="*/ 139 h 165"/>
                <a:gd name="T68" fmla="*/ 75 w 181"/>
                <a:gd name="T69" fmla="*/ 132 h 165"/>
                <a:gd name="T70" fmla="*/ 85 w 181"/>
                <a:gd name="T71" fmla="*/ 136 h 165"/>
                <a:gd name="T72" fmla="*/ 85 w 181"/>
                <a:gd name="T73" fmla="*/ 152 h 165"/>
                <a:gd name="T74" fmla="*/ 91 w 181"/>
                <a:gd name="T75" fmla="*/ 151 h 165"/>
                <a:gd name="T76" fmla="*/ 95 w 181"/>
                <a:gd name="T77" fmla="*/ 138 h 165"/>
                <a:gd name="T78" fmla="*/ 104 w 181"/>
                <a:gd name="T79" fmla="*/ 140 h 165"/>
                <a:gd name="T80" fmla="*/ 113 w 181"/>
                <a:gd name="T81" fmla="*/ 151 h 165"/>
                <a:gd name="T82" fmla="*/ 123 w 181"/>
                <a:gd name="T83" fmla="*/ 159 h 165"/>
                <a:gd name="T84" fmla="*/ 134 w 181"/>
                <a:gd name="T85" fmla="*/ 163 h 165"/>
                <a:gd name="T86" fmla="*/ 121 w 181"/>
                <a:gd name="T87" fmla="*/ 150 h 165"/>
                <a:gd name="T88" fmla="*/ 119 w 181"/>
                <a:gd name="T89" fmla="*/ 136 h 165"/>
                <a:gd name="T90" fmla="*/ 123 w 181"/>
                <a:gd name="T91" fmla="*/ 128 h 165"/>
                <a:gd name="T92" fmla="*/ 140 w 181"/>
                <a:gd name="T93" fmla="*/ 133 h 165"/>
                <a:gd name="T94" fmla="*/ 132 w 181"/>
                <a:gd name="T95" fmla="*/ 127 h 165"/>
                <a:gd name="T96" fmla="*/ 133 w 181"/>
                <a:gd name="T97" fmla="*/ 120 h 165"/>
                <a:gd name="T98" fmla="*/ 139 w 181"/>
                <a:gd name="T99" fmla="*/ 114 h 165"/>
                <a:gd name="T100" fmla="*/ 146 w 181"/>
                <a:gd name="T101" fmla="*/ 104 h 165"/>
                <a:gd name="T102" fmla="*/ 152 w 181"/>
                <a:gd name="T103" fmla="*/ 92 h 165"/>
                <a:gd name="T104" fmla="*/ 144 w 181"/>
                <a:gd name="T105" fmla="*/ 79 h 165"/>
                <a:gd name="T106" fmla="*/ 148 w 181"/>
                <a:gd name="T107" fmla="*/ 69 h 165"/>
                <a:gd name="T108" fmla="*/ 163 w 181"/>
                <a:gd name="T109" fmla="*/ 69 h 165"/>
                <a:gd name="T110" fmla="*/ 174 w 181"/>
                <a:gd name="T111" fmla="*/ 73 h 165"/>
                <a:gd name="T112" fmla="*/ 44 w 181"/>
                <a:gd name="T11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1" h="165">
                  <a:moveTo>
                    <a:pt x="180" y="71"/>
                  </a:moveTo>
                  <a:cubicBezTo>
                    <a:pt x="179" y="70"/>
                    <a:pt x="178" y="70"/>
                    <a:pt x="177" y="69"/>
                  </a:cubicBezTo>
                  <a:cubicBezTo>
                    <a:pt x="175" y="67"/>
                    <a:pt x="175" y="68"/>
                    <a:pt x="172" y="67"/>
                  </a:cubicBezTo>
                  <a:cubicBezTo>
                    <a:pt x="169" y="65"/>
                    <a:pt x="169" y="64"/>
                    <a:pt x="171" y="65"/>
                  </a:cubicBezTo>
                  <a:cubicBezTo>
                    <a:pt x="173" y="65"/>
                    <a:pt x="172" y="64"/>
                    <a:pt x="171" y="62"/>
                  </a:cubicBezTo>
                  <a:cubicBezTo>
                    <a:pt x="170" y="60"/>
                    <a:pt x="170" y="62"/>
                    <a:pt x="168" y="62"/>
                  </a:cubicBezTo>
                  <a:cubicBezTo>
                    <a:pt x="167" y="62"/>
                    <a:pt x="167" y="60"/>
                    <a:pt x="163" y="59"/>
                  </a:cubicBezTo>
                  <a:cubicBezTo>
                    <a:pt x="160" y="59"/>
                    <a:pt x="163" y="59"/>
                    <a:pt x="163" y="59"/>
                  </a:cubicBezTo>
                  <a:cubicBezTo>
                    <a:pt x="164" y="59"/>
                    <a:pt x="164" y="59"/>
                    <a:pt x="166" y="59"/>
                  </a:cubicBezTo>
                  <a:cubicBezTo>
                    <a:pt x="169" y="59"/>
                    <a:pt x="170" y="58"/>
                    <a:pt x="167" y="58"/>
                  </a:cubicBezTo>
                  <a:cubicBezTo>
                    <a:pt x="164" y="58"/>
                    <a:pt x="166" y="57"/>
                    <a:pt x="164" y="56"/>
                  </a:cubicBezTo>
                  <a:cubicBezTo>
                    <a:pt x="162" y="56"/>
                    <a:pt x="163" y="56"/>
                    <a:pt x="161" y="55"/>
                  </a:cubicBezTo>
                  <a:cubicBezTo>
                    <a:pt x="159" y="55"/>
                    <a:pt x="155" y="56"/>
                    <a:pt x="153" y="56"/>
                  </a:cubicBezTo>
                  <a:cubicBezTo>
                    <a:pt x="151" y="56"/>
                    <a:pt x="151" y="56"/>
                    <a:pt x="149" y="57"/>
                  </a:cubicBezTo>
                  <a:cubicBezTo>
                    <a:pt x="147" y="57"/>
                    <a:pt x="149" y="56"/>
                    <a:pt x="151" y="55"/>
                  </a:cubicBezTo>
                  <a:cubicBezTo>
                    <a:pt x="153" y="54"/>
                    <a:pt x="151" y="55"/>
                    <a:pt x="148" y="55"/>
                  </a:cubicBezTo>
                  <a:cubicBezTo>
                    <a:pt x="146" y="54"/>
                    <a:pt x="147" y="54"/>
                    <a:pt x="145" y="54"/>
                  </a:cubicBezTo>
                  <a:cubicBezTo>
                    <a:pt x="143" y="54"/>
                    <a:pt x="146" y="54"/>
                    <a:pt x="148" y="53"/>
                  </a:cubicBezTo>
                  <a:cubicBezTo>
                    <a:pt x="149" y="52"/>
                    <a:pt x="147" y="53"/>
                    <a:pt x="146" y="52"/>
                  </a:cubicBezTo>
                  <a:cubicBezTo>
                    <a:pt x="145" y="52"/>
                    <a:pt x="145" y="52"/>
                    <a:pt x="141" y="51"/>
                  </a:cubicBezTo>
                  <a:cubicBezTo>
                    <a:pt x="137" y="51"/>
                    <a:pt x="141" y="51"/>
                    <a:pt x="142" y="50"/>
                  </a:cubicBezTo>
                  <a:cubicBezTo>
                    <a:pt x="142" y="50"/>
                    <a:pt x="142" y="50"/>
                    <a:pt x="144" y="49"/>
                  </a:cubicBezTo>
                  <a:cubicBezTo>
                    <a:pt x="146" y="48"/>
                    <a:pt x="146" y="49"/>
                    <a:pt x="147" y="49"/>
                  </a:cubicBezTo>
                  <a:cubicBezTo>
                    <a:pt x="149" y="48"/>
                    <a:pt x="148" y="49"/>
                    <a:pt x="150" y="49"/>
                  </a:cubicBezTo>
                  <a:cubicBezTo>
                    <a:pt x="151" y="48"/>
                    <a:pt x="151" y="49"/>
                    <a:pt x="155" y="49"/>
                  </a:cubicBezTo>
                  <a:cubicBezTo>
                    <a:pt x="156" y="48"/>
                    <a:pt x="155" y="48"/>
                    <a:pt x="153" y="48"/>
                  </a:cubicBezTo>
                  <a:cubicBezTo>
                    <a:pt x="150" y="48"/>
                    <a:pt x="151" y="47"/>
                    <a:pt x="151" y="46"/>
                  </a:cubicBezTo>
                  <a:cubicBezTo>
                    <a:pt x="152" y="46"/>
                    <a:pt x="152" y="46"/>
                    <a:pt x="153" y="46"/>
                  </a:cubicBezTo>
                  <a:cubicBezTo>
                    <a:pt x="155" y="46"/>
                    <a:pt x="155" y="46"/>
                    <a:pt x="156" y="46"/>
                  </a:cubicBezTo>
                  <a:cubicBezTo>
                    <a:pt x="157" y="46"/>
                    <a:pt x="157" y="46"/>
                    <a:pt x="159" y="46"/>
                  </a:cubicBezTo>
                  <a:cubicBezTo>
                    <a:pt x="161" y="45"/>
                    <a:pt x="160" y="45"/>
                    <a:pt x="162" y="45"/>
                  </a:cubicBezTo>
                  <a:cubicBezTo>
                    <a:pt x="163" y="44"/>
                    <a:pt x="163" y="44"/>
                    <a:pt x="161" y="44"/>
                  </a:cubicBezTo>
                  <a:cubicBezTo>
                    <a:pt x="159" y="44"/>
                    <a:pt x="161" y="43"/>
                    <a:pt x="162" y="42"/>
                  </a:cubicBezTo>
                  <a:cubicBezTo>
                    <a:pt x="163" y="42"/>
                    <a:pt x="164" y="42"/>
                    <a:pt x="165" y="41"/>
                  </a:cubicBezTo>
                  <a:cubicBezTo>
                    <a:pt x="167" y="40"/>
                    <a:pt x="167" y="40"/>
                    <a:pt x="169" y="38"/>
                  </a:cubicBezTo>
                  <a:cubicBezTo>
                    <a:pt x="170" y="36"/>
                    <a:pt x="168" y="38"/>
                    <a:pt x="167" y="38"/>
                  </a:cubicBezTo>
                  <a:cubicBezTo>
                    <a:pt x="166" y="39"/>
                    <a:pt x="165" y="39"/>
                    <a:pt x="164" y="40"/>
                  </a:cubicBezTo>
                  <a:cubicBezTo>
                    <a:pt x="163" y="41"/>
                    <a:pt x="162" y="41"/>
                    <a:pt x="161" y="41"/>
                  </a:cubicBezTo>
                  <a:cubicBezTo>
                    <a:pt x="160" y="41"/>
                    <a:pt x="159" y="41"/>
                    <a:pt x="158" y="41"/>
                  </a:cubicBezTo>
                  <a:cubicBezTo>
                    <a:pt x="157" y="40"/>
                    <a:pt x="157" y="40"/>
                    <a:pt x="156" y="41"/>
                  </a:cubicBezTo>
                  <a:cubicBezTo>
                    <a:pt x="155" y="41"/>
                    <a:pt x="155" y="41"/>
                    <a:pt x="154" y="41"/>
                  </a:cubicBezTo>
                  <a:cubicBezTo>
                    <a:pt x="153" y="41"/>
                    <a:pt x="153" y="41"/>
                    <a:pt x="152" y="41"/>
                  </a:cubicBezTo>
                  <a:cubicBezTo>
                    <a:pt x="151" y="41"/>
                    <a:pt x="149" y="42"/>
                    <a:pt x="148" y="42"/>
                  </a:cubicBezTo>
                  <a:cubicBezTo>
                    <a:pt x="147" y="41"/>
                    <a:pt x="148" y="41"/>
                    <a:pt x="148" y="41"/>
                  </a:cubicBezTo>
                  <a:cubicBezTo>
                    <a:pt x="148" y="40"/>
                    <a:pt x="146" y="41"/>
                    <a:pt x="144" y="43"/>
                  </a:cubicBezTo>
                  <a:cubicBezTo>
                    <a:pt x="142" y="44"/>
                    <a:pt x="139" y="47"/>
                    <a:pt x="137" y="48"/>
                  </a:cubicBezTo>
                  <a:cubicBezTo>
                    <a:pt x="135" y="50"/>
                    <a:pt x="136" y="49"/>
                    <a:pt x="136" y="48"/>
                  </a:cubicBezTo>
                  <a:cubicBezTo>
                    <a:pt x="135" y="48"/>
                    <a:pt x="136" y="48"/>
                    <a:pt x="137" y="45"/>
                  </a:cubicBezTo>
                  <a:cubicBezTo>
                    <a:pt x="139" y="42"/>
                    <a:pt x="136" y="46"/>
                    <a:pt x="135" y="46"/>
                  </a:cubicBezTo>
                  <a:cubicBezTo>
                    <a:pt x="135" y="47"/>
                    <a:pt x="135" y="47"/>
                    <a:pt x="132" y="47"/>
                  </a:cubicBezTo>
                  <a:cubicBezTo>
                    <a:pt x="130" y="47"/>
                    <a:pt x="132" y="46"/>
                    <a:pt x="132" y="45"/>
                  </a:cubicBezTo>
                  <a:cubicBezTo>
                    <a:pt x="131" y="44"/>
                    <a:pt x="131" y="44"/>
                    <a:pt x="131" y="43"/>
                  </a:cubicBezTo>
                  <a:cubicBezTo>
                    <a:pt x="132" y="41"/>
                    <a:pt x="132" y="42"/>
                    <a:pt x="133" y="41"/>
                  </a:cubicBezTo>
                  <a:cubicBezTo>
                    <a:pt x="134" y="41"/>
                    <a:pt x="135" y="40"/>
                    <a:pt x="136" y="39"/>
                  </a:cubicBezTo>
                  <a:cubicBezTo>
                    <a:pt x="136" y="38"/>
                    <a:pt x="135" y="39"/>
                    <a:pt x="134" y="39"/>
                  </a:cubicBezTo>
                  <a:cubicBezTo>
                    <a:pt x="133" y="39"/>
                    <a:pt x="130" y="41"/>
                    <a:pt x="130" y="40"/>
                  </a:cubicBezTo>
                  <a:cubicBezTo>
                    <a:pt x="130" y="39"/>
                    <a:pt x="130" y="40"/>
                    <a:pt x="129" y="40"/>
                  </a:cubicBezTo>
                  <a:cubicBezTo>
                    <a:pt x="128" y="40"/>
                    <a:pt x="127" y="39"/>
                    <a:pt x="126" y="39"/>
                  </a:cubicBezTo>
                  <a:cubicBezTo>
                    <a:pt x="125" y="39"/>
                    <a:pt x="124" y="39"/>
                    <a:pt x="125" y="37"/>
                  </a:cubicBezTo>
                  <a:cubicBezTo>
                    <a:pt x="125" y="36"/>
                    <a:pt x="126" y="36"/>
                    <a:pt x="126" y="36"/>
                  </a:cubicBezTo>
                  <a:cubicBezTo>
                    <a:pt x="125" y="35"/>
                    <a:pt x="124" y="35"/>
                    <a:pt x="125" y="34"/>
                  </a:cubicBezTo>
                  <a:cubicBezTo>
                    <a:pt x="126" y="33"/>
                    <a:pt x="125" y="33"/>
                    <a:pt x="126" y="32"/>
                  </a:cubicBezTo>
                  <a:cubicBezTo>
                    <a:pt x="127" y="31"/>
                    <a:pt x="127" y="31"/>
                    <a:pt x="127" y="30"/>
                  </a:cubicBezTo>
                  <a:cubicBezTo>
                    <a:pt x="128" y="30"/>
                    <a:pt x="126" y="30"/>
                    <a:pt x="126" y="29"/>
                  </a:cubicBezTo>
                  <a:cubicBezTo>
                    <a:pt x="126" y="28"/>
                    <a:pt x="127" y="27"/>
                    <a:pt x="127" y="26"/>
                  </a:cubicBezTo>
                  <a:cubicBezTo>
                    <a:pt x="128" y="25"/>
                    <a:pt x="128" y="26"/>
                    <a:pt x="129" y="25"/>
                  </a:cubicBezTo>
                  <a:cubicBezTo>
                    <a:pt x="130" y="24"/>
                    <a:pt x="130" y="24"/>
                    <a:pt x="131" y="24"/>
                  </a:cubicBezTo>
                  <a:cubicBezTo>
                    <a:pt x="132" y="23"/>
                    <a:pt x="131" y="23"/>
                    <a:pt x="131" y="23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2"/>
                    <a:pt x="131" y="20"/>
                    <a:pt x="133" y="20"/>
                  </a:cubicBezTo>
                  <a:cubicBezTo>
                    <a:pt x="134" y="19"/>
                    <a:pt x="134" y="19"/>
                    <a:pt x="135" y="18"/>
                  </a:cubicBezTo>
                  <a:cubicBezTo>
                    <a:pt x="137" y="17"/>
                    <a:pt x="135" y="18"/>
                    <a:pt x="132" y="18"/>
                  </a:cubicBezTo>
                  <a:cubicBezTo>
                    <a:pt x="129" y="18"/>
                    <a:pt x="133" y="17"/>
                    <a:pt x="134" y="16"/>
                  </a:cubicBezTo>
                  <a:cubicBezTo>
                    <a:pt x="135" y="15"/>
                    <a:pt x="136" y="15"/>
                    <a:pt x="137" y="14"/>
                  </a:cubicBezTo>
                  <a:cubicBezTo>
                    <a:pt x="139" y="14"/>
                    <a:pt x="140" y="13"/>
                    <a:pt x="142" y="12"/>
                  </a:cubicBezTo>
                  <a:cubicBezTo>
                    <a:pt x="145" y="10"/>
                    <a:pt x="142" y="10"/>
                    <a:pt x="141" y="10"/>
                  </a:cubicBezTo>
                  <a:cubicBezTo>
                    <a:pt x="141" y="11"/>
                    <a:pt x="139" y="10"/>
                    <a:pt x="138" y="1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9" y="9"/>
                    <a:pt x="137" y="9"/>
                    <a:pt x="137" y="10"/>
                  </a:cubicBezTo>
                  <a:cubicBezTo>
                    <a:pt x="136" y="11"/>
                    <a:pt x="134" y="11"/>
                    <a:pt x="133" y="12"/>
                  </a:cubicBezTo>
                  <a:cubicBezTo>
                    <a:pt x="132" y="13"/>
                    <a:pt x="131" y="14"/>
                    <a:pt x="129" y="16"/>
                  </a:cubicBezTo>
                  <a:cubicBezTo>
                    <a:pt x="127" y="18"/>
                    <a:pt x="126" y="19"/>
                    <a:pt x="125" y="19"/>
                  </a:cubicBezTo>
                  <a:cubicBezTo>
                    <a:pt x="124" y="19"/>
                    <a:pt x="125" y="17"/>
                    <a:pt x="125" y="16"/>
                  </a:cubicBezTo>
                  <a:cubicBezTo>
                    <a:pt x="125" y="14"/>
                    <a:pt x="125" y="15"/>
                    <a:pt x="124" y="15"/>
                  </a:cubicBezTo>
                  <a:cubicBezTo>
                    <a:pt x="124" y="16"/>
                    <a:pt x="124" y="17"/>
                    <a:pt x="122" y="18"/>
                  </a:cubicBezTo>
                  <a:cubicBezTo>
                    <a:pt x="120" y="20"/>
                    <a:pt x="120" y="21"/>
                    <a:pt x="119" y="21"/>
                  </a:cubicBezTo>
                  <a:cubicBezTo>
                    <a:pt x="118" y="21"/>
                    <a:pt x="119" y="20"/>
                    <a:pt x="119" y="19"/>
                  </a:cubicBezTo>
                  <a:cubicBezTo>
                    <a:pt x="119" y="17"/>
                    <a:pt x="119" y="18"/>
                    <a:pt x="119" y="18"/>
                  </a:cubicBezTo>
                  <a:cubicBezTo>
                    <a:pt x="119" y="18"/>
                    <a:pt x="117" y="20"/>
                    <a:pt x="117" y="22"/>
                  </a:cubicBezTo>
                  <a:cubicBezTo>
                    <a:pt x="116" y="25"/>
                    <a:pt x="116" y="23"/>
                    <a:pt x="116" y="25"/>
                  </a:cubicBezTo>
                  <a:cubicBezTo>
                    <a:pt x="115" y="27"/>
                    <a:pt x="116" y="27"/>
                    <a:pt x="115" y="27"/>
                  </a:cubicBezTo>
                  <a:cubicBezTo>
                    <a:pt x="115" y="28"/>
                    <a:pt x="115" y="27"/>
                    <a:pt x="114" y="26"/>
                  </a:cubicBezTo>
                  <a:cubicBezTo>
                    <a:pt x="113" y="25"/>
                    <a:pt x="113" y="27"/>
                    <a:pt x="113" y="28"/>
                  </a:cubicBezTo>
                  <a:cubicBezTo>
                    <a:pt x="113" y="29"/>
                    <a:pt x="113" y="29"/>
                    <a:pt x="111" y="29"/>
                  </a:cubicBezTo>
                  <a:cubicBezTo>
                    <a:pt x="110" y="30"/>
                    <a:pt x="108" y="30"/>
                    <a:pt x="108" y="30"/>
                  </a:cubicBezTo>
                  <a:cubicBezTo>
                    <a:pt x="108" y="30"/>
                    <a:pt x="107" y="29"/>
                    <a:pt x="107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5" y="30"/>
                  </a:cubicBezTo>
                  <a:cubicBezTo>
                    <a:pt x="104" y="30"/>
                    <a:pt x="102" y="31"/>
                    <a:pt x="102" y="30"/>
                  </a:cubicBezTo>
                  <a:cubicBezTo>
                    <a:pt x="101" y="29"/>
                    <a:pt x="101" y="30"/>
                    <a:pt x="101" y="28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6" y="29"/>
                    <a:pt x="96" y="28"/>
                    <a:pt x="95" y="27"/>
                  </a:cubicBezTo>
                  <a:cubicBezTo>
                    <a:pt x="95" y="27"/>
                    <a:pt x="94" y="27"/>
                    <a:pt x="94" y="26"/>
                  </a:cubicBezTo>
                  <a:cubicBezTo>
                    <a:pt x="94" y="25"/>
                    <a:pt x="93" y="26"/>
                    <a:pt x="92" y="26"/>
                  </a:cubicBezTo>
                  <a:cubicBezTo>
                    <a:pt x="92" y="26"/>
                    <a:pt x="91" y="27"/>
                    <a:pt x="90" y="27"/>
                  </a:cubicBezTo>
                  <a:cubicBezTo>
                    <a:pt x="88" y="27"/>
                    <a:pt x="88" y="26"/>
                    <a:pt x="87" y="25"/>
                  </a:cubicBezTo>
                  <a:cubicBezTo>
                    <a:pt x="85" y="24"/>
                    <a:pt x="84" y="23"/>
                    <a:pt x="82" y="21"/>
                  </a:cubicBezTo>
                  <a:cubicBezTo>
                    <a:pt x="81" y="18"/>
                    <a:pt x="80" y="16"/>
                    <a:pt x="79" y="13"/>
                  </a:cubicBezTo>
                  <a:cubicBezTo>
                    <a:pt x="78" y="11"/>
                    <a:pt x="78" y="9"/>
                    <a:pt x="77" y="9"/>
                  </a:cubicBezTo>
                  <a:cubicBezTo>
                    <a:pt x="75" y="8"/>
                    <a:pt x="77" y="12"/>
                    <a:pt x="77" y="14"/>
                  </a:cubicBezTo>
                  <a:cubicBezTo>
                    <a:pt x="77" y="15"/>
                    <a:pt x="76" y="19"/>
                    <a:pt x="76" y="19"/>
                  </a:cubicBezTo>
                  <a:cubicBezTo>
                    <a:pt x="76" y="19"/>
                    <a:pt x="75" y="17"/>
                    <a:pt x="75" y="15"/>
                  </a:cubicBezTo>
                  <a:cubicBezTo>
                    <a:pt x="74" y="14"/>
                    <a:pt x="75" y="14"/>
                    <a:pt x="74" y="12"/>
                  </a:cubicBezTo>
                  <a:cubicBezTo>
                    <a:pt x="74" y="11"/>
                    <a:pt x="74" y="15"/>
                    <a:pt x="74" y="17"/>
                  </a:cubicBezTo>
                  <a:cubicBezTo>
                    <a:pt x="74" y="18"/>
                    <a:pt x="74" y="18"/>
                    <a:pt x="74" y="19"/>
                  </a:cubicBezTo>
                  <a:cubicBezTo>
                    <a:pt x="73" y="21"/>
                    <a:pt x="74" y="22"/>
                    <a:pt x="73" y="22"/>
                  </a:cubicBezTo>
                  <a:cubicBezTo>
                    <a:pt x="73" y="23"/>
                    <a:pt x="72" y="21"/>
                    <a:pt x="71" y="19"/>
                  </a:cubicBezTo>
                  <a:cubicBezTo>
                    <a:pt x="69" y="17"/>
                    <a:pt x="70" y="22"/>
                    <a:pt x="72" y="23"/>
                  </a:cubicBezTo>
                  <a:cubicBezTo>
                    <a:pt x="73" y="24"/>
                    <a:pt x="72" y="24"/>
                    <a:pt x="72" y="26"/>
                  </a:cubicBezTo>
                  <a:cubicBezTo>
                    <a:pt x="73" y="28"/>
                    <a:pt x="72" y="29"/>
                    <a:pt x="71" y="30"/>
                  </a:cubicBezTo>
                  <a:cubicBezTo>
                    <a:pt x="69" y="30"/>
                    <a:pt x="68" y="26"/>
                    <a:pt x="68" y="27"/>
                  </a:cubicBezTo>
                  <a:cubicBezTo>
                    <a:pt x="68" y="28"/>
                    <a:pt x="67" y="30"/>
                    <a:pt x="66" y="29"/>
                  </a:cubicBezTo>
                  <a:cubicBezTo>
                    <a:pt x="65" y="28"/>
                    <a:pt x="67" y="30"/>
                    <a:pt x="67" y="31"/>
                  </a:cubicBezTo>
                  <a:cubicBezTo>
                    <a:pt x="67" y="33"/>
                    <a:pt x="66" y="33"/>
                    <a:pt x="64" y="35"/>
                  </a:cubicBezTo>
                  <a:cubicBezTo>
                    <a:pt x="63" y="36"/>
                    <a:pt x="63" y="33"/>
                    <a:pt x="61" y="31"/>
                  </a:cubicBezTo>
                  <a:cubicBezTo>
                    <a:pt x="59" y="29"/>
                    <a:pt x="53" y="31"/>
                    <a:pt x="52" y="30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1" y="27"/>
                    <a:pt x="51" y="26"/>
                    <a:pt x="51" y="23"/>
                  </a:cubicBezTo>
                  <a:cubicBezTo>
                    <a:pt x="51" y="22"/>
                    <a:pt x="49" y="23"/>
                    <a:pt x="48" y="24"/>
                  </a:cubicBezTo>
                  <a:cubicBezTo>
                    <a:pt x="46" y="25"/>
                    <a:pt x="46" y="23"/>
                    <a:pt x="46" y="22"/>
                  </a:cubicBezTo>
                  <a:cubicBezTo>
                    <a:pt x="46" y="20"/>
                    <a:pt x="46" y="19"/>
                    <a:pt x="46" y="18"/>
                  </a:cubicBezTo>
                  <a:cubicBezTo>
                    <a:pt x="46" y="17"/>
                    <a:pt x="47" y="16"/>
                    <a:pt x="47" y="14"/>
                  </a:cubicBezTo>
                  <a:cubicBezTo>
                    <a:pt x="47" y="12"/>
                    <a:pt x="47" y="13"/>
                    <a:pt x="45" y="11"/>
                  </a:cubicBezTo>
                  <a:cubicBezTo>
                    <a:pt x="44" y="10"/>
                    <a:pt x="44" y="9"/>
                    <a:pt x="45" y="8"/>
                  </a:cubicBezTo>
                  <a:cubicBezTo>
                    <a:pt x="45" y="6"/>
                    <a:pt x="45" y="6"/>
                    <a:pt x="46" y="3"/>
                  </a:cubicBezTo>
                  <a:cubicBezTo>
                    <a:pt x="48" y="0"/>
                    <a:pt x="45" y="3"/>
                    <a:pt x="44" y="4"/>
                  </a:cubicBezTo>
                  <a:cubicBezTo>
                    <a:pt x="43" y="4"/>
                    <a:pt x="41" y="6"/>
                    <a:pt x="40" y="7"/>
                  </a:cubicBezTo>
                  <a:cubicBezTo>
                    <a:pt x="40" y="7"/>
                    <a:pt x="38" y="10"/>
                    <a:pt x="39" y="12"/>
                  </a:cubicBezTo>
                  <a:cubicBezTo>
                    <a:pt x="39" y="14"/>
                    <a:pt x="38" y="18"/>
                    <a:pt x="39" y="20"/>
                  </a:cubicBezTo>
                  <a:cubicBezTo>
                    <a:pt x="39" y="22"/>
                    <a:pt x="41" y="24"/>
                    <a:pt x="42" y="25"/>
                  </a:cubicBezTo>
                  <a:cubicBezTo>
                    <a:pt x="44" y="26"/>
                    <a:pt x="44" y="28"/>
                    <a:pt x="42" y="29"/>
                  </a:cubicBezTo>
                  <a:cubicBezTo>
                    <a:pt x="41" y="30"/>
                    <a:pt x="44" y="30"/>
                    <a:pt x="45" y="31"/>
                  </a:cubicBezTo>
                  <a:cubicBezTo>
                    <a:pt x="45" y="31"/>
                    <a:pt x="44" y="32"/>
                    <a:pt x="44" y="33"/>
                  </a:cubicBezTo>
                  <a:cubicBezTo>
                    <a:pt x="43" y="34"/>
                    <a:pt x="43" y="34"/>
                    <a:pt x="42" y="36"/>
                  </a:cubicBezTo>
                  <a:cubicBezTo>
                    <a:pt x="41" y="38"/>
                    <a:pt x="42" y="37"/>
                    <a:pt x="44" y="39"/>
                  </a:cubicBezTo>
                  <a:cubicBezTo>
                    <a:pt x="46" y="40"/>
                    <a:pt x="44" y="39"/>
                    <a:pt x="46" y="40"/>
                  </a:cubicBezTo>
                  <a:cubicBezTo>
                    <a:pt x="47" y="41"/>
                    <a:pt x="48" y="43"/>
                    <a:pt x="47" y="45"/>
                  </a:cubicBezTo>
                  <a:cubicBezTo>
                    <a:pt x="47" y="47"/>
                    <a:pt x="45" y="50"/>
                    <a:pt x="43" y="51"/>
                  </a:cubicBezTo>
                  <a:cubicBezTo>
                    <a:pt x="42" y="51"/>
                    <a:pt x="40" y="54"/>
                    <a:pt x="37" y="53"/>
                  </a:cubicBezTo>
                  <a:cubicBezTo>
                    <a:pt x="34" y="52"/>
                    <a:pt x="36" y="55"/>
                    <a:pt x="33" y="55"/>
                  </a:cubicBezTo>
                  <a:cubicBezTo>
                    <a:pt x="31" y="55"/>
                    <a:pt x="32" y="55"/>
                    <a:pt x="30" y="57"/>
                  </a:cubicBezTo>
                  <a:cubicBezTo>
                    <a:pt x="28" y="59"/>
                    <a:pt x="29" y="59"/>
                    <a:pt x="30" y="59"/>
                  </a:cubicBezTo>
                  <a:cubicBezTo>
                    <a:pt x="31" y="60"/>
                    <a:pt x="34" y="59"/>
                    <a:pt x="34" y="59"/>
                  </a:cubicBezTo>
                  <a:cubicBezTo>
                    <a:pt x="34" y="59"/>
                    <a:pt x="34" y="62"/>
                    <a:pt x="29" y="63"/>
                  </a:cubicBezTo>
                  <a:cubicBezTo>
                    <a:pt x="24" y="65"/>
                    <a:pt x="29" y="63"/>
                    <a:pt x="31" y="64"/>
                  </a:cubicBezTo>
                  <a:cubicBezTo>
                    <a:pt x="32" y="64"/>
                    <a:pt x="33" y="64"/>
                    <a:pt x="34" y="65"/>
                  </a:cubicBezTo>
                  <a:cubicBezTo>
                    <a:pt x="35" y="65"/>
                    <a:pt x="33" y="66"/>
                    <a:pt x="30" y="67"/>
                  </a:cubicBezTo>
                  <a:cubicBezTo>
                    <a:pt x="26" y="69"/>
                    <a:pt x="26" y="71"/>
                    <a:pt x="24" y="71"/>
                  </a:cubicBezTo>
                  <a:cubicBezTo>
                    <a:pt x="22" y="71"/>
                    <a:pt x="22" y="71"/>
                    <a:pt x="18" y="72"/>
                  </a:cubicBezTo>
                  <a:cubicBezTo>
                    <a:pt x="14" y="73"/>
                    <a:pt x="17" y="73"/>
                    <a:pt x="15" y="74"/>
                  </a:cubicBezTo>
                  <a:cubicBezTo>
                    <a:pt x="14" y="75"/>
                    <a:pt x="13" y="75"/>
                    <a:pt x="11" y="75"/>
                  </a:cubicBezTo>
                  <a:cubicBezTo>
                    <a:pt x="8" y="75"/>
                    <a:pt x="8" y="77"/>
                    <a:pt x="4" y="78"/>
                  </a:cubicBezTo>
                  <a:cubicBezTo>
                    <a:pt x="0" y="78"/>
                    <a:pt x="7" y="78"/>
                    <a:pt x="5" y="79"/>
                  </a:cubicBezTo>
                  <a:cubicBezTo>
                    <a:pt x="4" y="81"/>
                    <a:pt x="9" y="82"/>
                    <a:pt x="8" y="83"/>
                  </a:cubicBezTo>
                  <a:cubicBezTo>
                    <a:pt x="8" y="83"/>
                    <a:pt x="9" y="84"/>
                    <a:pt x="12" y="84"/>
                  </a:cubicBezTo>
                  <a:cubicBezTo>
                    <a:pt x="15" y="84"/>
                    <a:pt x="14" y="84"/>
                    <a:pt x="13" y="85"/>
                  </a:cubicBezTo>
                  <a:cubicBezTo>
                    <a:pt x="12" y="87"/>
                    <a:pt x="14" y="86"/>
                    <a:pt x="15" y="86"/>
                  </a:cubicBezTo>
                  <a:cubicBezTo>
                    <a:pt x="16" y="86"/>
                    <a:pt x="18" y="86"/>
                    <a:pt x="22" y="85"/>
                  </a:cubicBezTo>
                  <a:cubicBezTo>
                    <a:pt x="25" y="84"/>
                    <a:pt x="24" y="86"/>
                    <a:pt x="23" y="87"/>
                  </a:cubicBezTo>
                  <a:cubicBezTo>
                    <a:pt x="22" y="89"/>
                    <a:pt x="21" y="89"/>
                    <a:pt x="20" y="89"/>
                  </a:cubicBezTo>
                  <a:cubicBezTo>
                    <a:pt x="19" y="90"/>
                    <a:pt x="25" y="89"/>
                    <a:pt x="25" y="90"/>
                  </a:cubicBezTo>
                  <a:cubicBezTo>
                    <a:pt x="26" y="91"/>
                    <a:pt x="23" y="92"/>
                    <a:pt x="21" y="93"/>
                  </a:cubicBezTo>
                  <a:cubicBezTo>
                    <a:pt x="18" y="95"/>
                    <a:pt x="23" y="93"/>
                    <a:pt x="23" y="93"/>
                  </a:cubicBezTo>
                  <a:cubicBezTo>
                    <a:pt x="23" y="93"/>
                    <a:pt x="20" y="96"/>
                    <a:pt x="20" y="97"/>
                  </a:cubicBezTo>
                  <a:cubicBezTo>
                    <a:pt x="19" y="99"/>
                    <a:pt x="18" y="99"/>
                    <a:pt x="17" y="100"/>
                  </a:cubicBezTo>
                  <a:cubicBezTo>
                    <a:pt x="17" y="100"/>
                    <a:pt x="15" y="102"/>
                    <a:pt x="11" y="102"/>
                  </a:cubicBezTo>
                  <a:cubicBezTo>
                    <a:pt x="8" y="103"/>
                    <a:pt x="11" y="104"/>
                    <a:pt x="13" y="104"/>
                  </a:cubicBezTo>
                  <a:cubicBezTo>
                    <a:pt x="16" y="105"/>
                    <a:pt x="16" y="104"/>
                    <a:pt x="15" y="105"/>
                  </a:cubicBezTo>
                  <a:cubicBezTo>
                    <a:pt x="14" y="106"/>
                    <a:pt x="12" y="107"/>
                    <a:pt x="10" y="108"/>
                  </a:cubicBezTo>
                  <a:cubicBezTo>
                    <a:pt x="8" y="109"/>
                    <a:pt x="7" y="110"/>
                    <a:pt x="5" y="112"/>
                  </a:cubicBezTo>
                  <a:cubicBezTo>
                    <a:pt x="3" y="113"/>
                    <a:pt x="3" y="116"/>
                    <a:pt x="3" y="116"/>
                  </a:cubicBezTo>
                  <a:cubicBezTo>
                    <a:pt x="3" y="116"/>
                    <a:pt x="5" y="117"/>
                    <a:pt x="7" y="116"/>
                  </a:cubicBezTo>
                  <a:cubicBezTo>
                    <a:pt x="9" y="115"/>
                    <a:pt x="9" y="115"/>
                    <a:pt x="11" y="113"/>
                  </a:cubicBezTo>
                  <a:cubicBezTo>
                    <a:pt x="13" y="112"/>
                    <a:pt x="13" y="113"/>
                    <a:pt x="15" y="111"/>
                  </a:cubicBezTo>
                  <a:cubicBezTo>
                    <a:pt x="17" y="110"/>
                    <a:pt x="17" y="111"/>
                    <a:pt x="19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20" y="112"/>
                    <a:pt x="23" y="112"/>
                  </a:cubicBezTo>
                  <a:cubicBezTo>
                    <a:pt x="26" y="112"/>
                    <a:pt x="25" y="112"/>
                    <a:pt x="26" y="111"/>
                  </a:cubicBezTo>
                  <a:cubicBezTo>
                    <a:pt x="27" y="110"/>
                    <a:pt x="30" y="109"/>
                    <a:pt x="31" y="109"/>
                  </a:cubicBezTo>
                  <a:cubicBezTo>
                    <a:pt x="33" y="108"/>
                    <a:pt x="35" y="108"/>
                    <a:pt x="37" y="108"/>
                  </a:cubicBezTo>
                  <a:cubicBezTo>
                    <a:pt x="39" y="108"/>
                    <a:pt x="38" y="108"/>
                    <a:pt x="40" y="107"/>
                  </a:cubicBezTo>
                  <a:cubicBezTo>
                    <a:pt x="43" y="106"/>
                    <a:pt x="42" y="108"/>
                    <a:pt x="42" y="110"/>
                  </a:cubicBezTo>
                  <a:cubicBezTo>
                    <a:pt x="42" y="112"/>
                    <a:pt x="42" y="115"/>
                    <a:pt x="41" y="115"/>
                  </a:cubicBezTo>
                  <a:cubicBezTo>
                    <a:pt x="40" y="116"/>
                    <a:pt x="40" y="116"/>
                    <a:pt x="39" y="117"/>
                  </a:cubicBezTo>
                  <a:cubicBezTo>
                    <a:pt x="38" y="117"/>
                    <a:pt x="37" y="118"/>
                    <a:pt x="36" y="118"/>
                  </a:cubicBezTo>
                  <a:cubicBezTo>
                    <a:pt x="34" y="118"/>
                    <a:pt x="33" y="119"/>
                    <a:pt x="31" y="119"/>
                  </a:cubicBezTo>
                  <a:cubicBezTo>
                    <a:pt x="29" y="119"/>
                    <a:pt x="31" y="119"/>
                    <a:pt x="35" y="120"/>
                  </a:cubicBezTo>
                  <a:cubicBezTo>
                    <a:pt x="39" y="120"/>
                    <a:pt x="34" y="121"/>
                    <a:pt x="33" y="122"/>
                  </a:cubicBezTo>
                  <a:cubicBezTo>
                    <a:pt x="32" y="123"/>
                    <a:pt x="31" y="124"/>
                    <a:pt x="30" y="125"/>
                  </a:cubicBezTo>
                  <a:cubicBezTo>
                    <a:pt x="30" y="126"/>
                    <a:pt x="31" y="126"/>
                    <a:pt x="31" y="128"/>
                  </a:cubicBezTo>
                  <a:cubicBezTo>
                    <a:pt x="31" y="129"/>
                    <a:pt x="30" y="130"/>
                    <a:pt x="30" y="131"/>
                  </a:cubicBezTo>
                  <a:cubicBezTo>
                    <a:pt x="30" y="132"/>
                    <a:pt x="29" y="134"/>
                    <a:pt x="28" y="136"/>
                  </a:cubicBezTo>
                  <a:cubicBezTo>
                    <a:pt x="26" y="138"/>
                    <a:pt x="29" y="138"/>
                    <a:pt x="30" y="136"/>
                  </a:cubicBezTo>
                  <a:cubicBezTo>
                    <a:pt x="32" y="133"/>
                    <a:pt x="31" y="135"/>
                    <a:pt x="32" y="134"/>
                  </a:cubicBezTo>
                  <a:cubicBezTo>
                    <a:pt x="33" y="133"/>
                    <a:pt x="34" y="133"/>
                    <a:pt x="36" y="132"/>
                  </a:cubicBezTo>
                  <a:cubicBezTo>
                    <a:pt x="37" y="131"/>
                    <a:pt x="36" y="134"/>
                    <a:pt x="36" y="134"/>
                  </a:cubicBezTo>
                  <a:cubicBezTo>
                    <a:pt x="36" y="134"/>
                    <a:pt x="39" y="133"/>
                    <a:pt x="39" y="131"/>
                  </a:cubicBezTo>
                  <a:cubicBezTo>
                    <a:pt x="40" y="129"/>
                    <a:pt x="41" y="129"/>
                    <a:pt x="41" y="129"/>
                  </a:cubicBezTo>
                  <a:cubicBezTo>
                    <a:pt x="41" y="129"/>
                    <a:pt x="42" y="130"/>
                    <a:pt x="42" y="131"/>
                  </a:cubicBezTo>
                  <a:cubicBezTo>
                    <a:pt x="42" y="133"/>
                    <a:pt x="44" y="132"/>
                    <a:pt x="44" y="132"/>
                  </a:cubicBezTo>
                  <a:cubicBezTo>
                    <a:pt x="44" y="132"/>
                    <a:pt x="44" y="131"/>
                    <a:pt x="44" y="129"/>
                  </a:cubicBezTo>
                  <a:cubicBezTo>
                    <a:pt x="45" y="127"/>
                    <a:pt x="46" y="128"/>
                    <a:pt x="46" y="127"/>
                  </a:cubicBezTo>
                  <a:cubicBezTo>
                    <a:pt x="46" y="125"/>
                    <a:pt x="47" y="126"/>
                    <a:pt x="46" y="124"/>
                  </a:cubicBezTo>
                  <a:cubicBezTo>
                    <a:pt x="45" y="123"/>
                    <a:pt x="47" y="123"/>
                    <a:pt x="47" y="122"/>
                  </a:cubicBezTo>
                  <a:cubicBezTo>
                    <a:pt x="47" y="121"/>
                    <a:pt x="50" y="121"/>
                    <a:pt x="50" y="121"/>
                  </a:cubicBezTo>
                  <a:cubicBezTo>
                    <a:pt x="51" y="121"/>
                    <a:pt x="53" y="121"/>
                    <a:pt x="54" y="122"/>
                  </a:cubicBezTo>
                  <a:cubicBezTo>
                    <a:pt x="54" y="123"/>
                    <a:pt x="54" y="123"/>
                    <a:pt x="55" y="124"/>
                  </a:cubicBezTo>
                  <a:cubicBezTo>
                    <a:pt x="55" y="125"/>
                    <a:pt x="56" y="126"/>
                    <a:pt x="57" y="127"/>
                  </a:cubicBezTo>
                  <a:cubicBezTo>
                    <a:pt x="58" y="128"/>
                    <a:pt x="58" y="128"/>
                    <a:pt x="59" y="129"/>
                  </a:cubicBezTo>
                  <a:cubicBezTo>
                    <a:pt x="60" y="129"/>
                    <a:pt x="59" y="129"/>
                    <a:pt x="57" y="131"/>
                  </a:cubicBezTo>
                  <a:cubicBezTo>
                    <a:pt x="56" y="132"/>
                    <a:pt x="58" y="131"/>
                    <a:pt x="59" y="131"/>
                  </a:cubicBezTo>
                  <a:cubicBezTo>
                    <a:pt x="60" y="130"/>
                    <a:pt x="59" y="130"/>
                    <a:pt x="61" y="131"/>
                  </a:cubicBezTo>
                  <a:cubicBezTo>
                    <a:pt x="62" y="132"/>
                    <a:pt x="60" y="133"/>
                    <a:pt x="58" y="134"/>
                  </a:cubicBezTo>
                  <a:cubicBezTo>
                    <a:pt x="56" y="135"/>
                    <a:pt x="59" y="136"/>
                    <a:pt x="58" y="136"/>
                  </a:cubicBezTo>
                  <a:cubicBezTo>
                    <a:pt x="57" y="136"/>
                    <a:pt x="55" y="137"/>
                    <a:pt x="54" y="138"/>
                  </a:cubicBezTo>
                  <a:cubicBezTo>
                    <a:pt x="52" y="139"/>
                    <a:pt x="55" y="139"/>
                    <a:pt x="55" y="139"/>
                  </a:cubicBezTo>
                  <a:cubicBezTo>
                    <a:pt x="55" y="139"/>
                    <a:pt x="53" y="141"/>
                    <a:pt x="53" y="141"/>
                  </a:cubicBezTo>
                  <a:cubicBezTo>
                    <a:pt x="52" y="142"/>
                    <a:pt x="54" y="142"/>
                    <a:pt x="53" y="143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4" y="144"/>
                    <a:pt x="54" y="144"/>
                    <a:pt x="53" y="146"/>
                  </a:cubicBezTo>
                  <a:cubicBezTo>
                    <a:pt x="53" y="147"/>
                    <a:pt x="53" y="147"/>
                    <a:pt x="52" y="149"/>
                  </a:cubicBezTo>
                  <a:cubicBezTo>
                    <a:pt x="51" y="150"/>
                    <a:pt x="53" y="150"/>
                    <a:pt x="53" y="150"/>
                  </a:cubicBezTo>
                  <a:cubicBezTo>
                    <a:pt x="54" y="150"/>
                    <a:pt x="55" y="149"/>
                    <a:pt x="57" y="147"/>
                  </a:cubicBezTo>
                  <a:cubicBezTo>
                    <a:pt x="58" y="145"/>
                    <a:pt x="58" y="145"/>
                    <a:pt x="59" y="143"/>
                  </a:cubicBezTo>
                  <a:cubicBezTo>
                    <a:pt x="60" y="141"/>
                    <a:pt x="60" y="144"/>
                    <a:pt x="60" y="145"/>
                  </a:cubicBezTo>
                  <a:cubicBezTo>
                    <a:pt x="60" y="145"/>
                    <a:pt x="61" y="147"/>
                    <a:pt x="62" y="145"/>
                  </a:cubicBezTo>
                  <a:cubicBezTo>
                    <a:pt x="64" y="143"/>
                    <a:pt x="64" y="141"/>
                    <a:pt x="64" y="139"/>
                  </a:cubicBezTo>
                  <a:cubicBezTo>
                    <a:pt x="64" y="138"/>
                    <a:pt x="65" y="138"/>
                    <a:pt x="65" y="137"/>
                  </a:cubicBezTo>
                  <a:cubicBezTo>
                    <a:pt x="65" y="136"/>
                    <a:pt x="66" y="135"/>
                    <a:pt x="67" y="134"/>
                  </a:cubicBezTo>
                  <a:cubicBezTo>
                    <a:pt x="68" y="133"/>
                    <a:pt x="68" y="135"/>
                    <a:pt x="68" y="135"/>
                  </a:cubicBezTo>
                  <a:cubicBezTo>
                    <a:pt x="68" y="136"/>
                    <a:pt x="68" y="137"/>
                    <a:pt x="69" y="139"/>
                  </a:cubicBezTo>
                  <a:cubicBezTo>
                    <a:pt x="69" y="141"/>
                    <a:pt x="70" y="137"/>
                    <a:pt x="70" y="135"/>
                  </a:cubicBezTo>
                  <a:cubicBezTo>
                    <a:pt x="71" y="132"/>
                    <a:pt x="71" y="134"/>
                    <a:pt x="72" y="132"/>
                  </a:cubicBezTo>
                  <a:cubicBezTo>
                    <a:pt x="74" y="130"/>
                    <a:pt x="73" y="132"/>
                    <a:pt x="75" y="132"/>
                  </a:cubicBezTo>
                  <a:cubicBezTo>
                    <a:pt x="76" y="132"/>
                    <a:pt x="76" y="133"/>
                    <a:pt x="77" y="134"/>
                  </a:cubicBezTo>
                  <a:cubicBezTo>
                    <a:pt x="77" y="135"/>
                    <a:pt x="77" y="135"/>
                    <a:pt x="78" y="136"/>
                  </a:cubicBezTo>
                  <a:cubicBezTo>
                    <a:pt x="78" y="137"/>
                    <a:pt x="79" y="136"/>
                    <a:pt x="80" y="135"/>
                  </a:cubicBezTo>
                  <a:cubicBezTo>
                    <a:pt x="81" y="135"/>
                    <a:pt x="81" y="135"/>
                    <a:pt x="81" y="136"/>
                  </a:cubicBezTo>
                  <a:cubicBezTo>
                    <a:pt x="81" y="137"/>
                    <a:pt x="81" y="138"/>
                    <a:pt x="81" y="139"/>
                  </a:cubicBezTo>
                  <a:cubicBezTo>
                    <a:pt x="81" y="140"/>
                    <a:pt x="82" y="138"/>
                    <a:pt x="82" y="137"/>
                  </a:cubicBezTo>
                  <a:cubicBezTo>
                    <a:pt x="83" y="136"/>
                    <a:pt x="84" y="136"/>
                    <a:pt x="85" y="136"/>
                  </a:cubicBezTo>
                  <a:cubicBezTo>
                    <a:pt x="86" y="136"/>
                    <a:pt x="85" y="137"/>
                    <a:pt x="85" y="137"/>
                  </a:cubicBezTo>
                  <a:cubicBezTo>
                    <a:pt x="85" y="138"/>
                    <a:pt x="85" y="139"/>
                    <a:pt x="85" y="140"/>
                  </a:cubicBezTo>
                  <a:cubicBezTo>
                    <a:pt x="85" y="142"/>
                    <a:pt x="83" y="144"/>
                    <a:pt x="84" y="143"/>
                  </a:cubicBezTo>
                  <a:cubicBezTo>
                    <a:pt x="85" y="142"/>
                    <a:pt x="85" y="144"/>
                    <a:pt x="87" y="143"/>
                  </a:cubicBezTo>
                  <a:cubicBezTo>
                    <a:pt x="88" y="142"/>
                    <a:pt x="86" y="144"/>
                    <a:pt x="86" y="145"/>
                  </a:cubicBezTo>
                  <a:cubicBezTo>
                    <a:pt x="85" y="146"/>
                    <a:pt x="85" y="147"/>
                    <a:pt x="84" y="148"/>
                  </a:cubicBezTo>
                  <a:cubicBezTo>
                    <a:pt x="83" y="149"/>
                    <a:pt x="86" y="151"/>
                    <a:pt x="85" y="152"/>
                  </a:cubicBezTo>
                  <a:cubicBezTo>
                    <a:pt x="85" y="154"/>
                    <a:pt x="85" y="154"/>
                    <a:pt x="85" y="155"/>
                  </a:cubicBezTo>
                  <a:cubicBezTo>
                    <a:pt x="85" y="156"/>
                    <a:pt x="86" y="157"/>
                    <a:pt x="87" y="159"/>
                  </a:cubicBezTo>
                  <a:cubicBezTo>
                    <a:pt x="87" y="162"/>
                    <a:pt x="87" y="159"/>
                    <a:pt x="88" y="157"/>
                  </a:cubicBezTo>
                  <a:cubicBezTo>
                    <a:pt x="89" y="155"/>
                    <a:pt x="88" y="156"/>
                    <a:pt x="89" y="154"/>
                  </a:cubicBezTo>
                  <a:cubicBezTo>
                    <a:pt x="90" y="152"/>
                    <a:pt x="90" y="153"/>
                    <a:pt x="90" y="150"/>
                  </a:cubicBezTo>
                  <a:cubicBezTo>
                    <a:pt x="90" y="149"/>
                    <a:pt x="90" y="151"/>
                    <a:pt x="91" y="153"/>
                  </a:cubicBezTo>
                  <a:cubicBezTo>
                    <a:pt x="92" y="155"/>
                    <a:pt x="91" y="153"/>
                    <a:pt x="91" y="151"/>
                  </a:cubicBezTo>
                  <a:cubicBezTo>
                    <a:pt x="91" y="150"/>
                    <a:pt x="91" y="150"/>
                    <a:pt x="91" y="148"/>
                  </a:cubicBezTo>
                  <a:cubicBezTo>
                    <a:pt x="91" y="147"/>
                    <a:pt x="91" y="147"/>
                    <a:pt x="90" y="146"/>
                  </a:cubicBezTo>
                  <a:cubicBezTo>
                    <a:pt x="90" y="145"/>
                    <a:pt x="92" y="144"/>
                    <a:pt x="92" y="143"/>
                  </a:cubicBezTo>
                  <a:cubicBezTo>
                    <a:pt x="92" y="142"/>
                    <a:pt x="92" y="142"/>
                    <a:pt x="93" y="142"/>
                  </a:cubicBezTo>
                  <a:cubicBezTo>
                    <a:pt x="93" y="141"/>
                    <a:pt x="94" y="142"/>
                    <a:pt x="94" y="143"/>
                  </a:cubicBezTo>
                  <a:cubicBezTo>
                    <a:pt x="95" y="144"/>
                    <a:pt x="95" y="144"/>
                    <a:pt x="95" y="142"/>
                  </a:cubicBezTo>
                  <a:cubicBezTo>
                    <a:pt x="95" y="141"/>
                    <a:pt x="95" y="140"/>
                    <a:pt x="95" y="138"/>
                  </a:cubicBezTo>
                  <a:cubicBezTo>
                    <a:pt x="95" y="136"/>
                    <a:pt x="95" y="137"/>
                    <a:pt x="96" y="136"/>
                  </a:cubicBezTo>
                  <a:cubicBezTo>
                    <a:pt x="96" y="135"/>
                    <a:pt x="97" y="137"/>
                    <a:pt x="97" y="137"/>
                  </a:cubicBezTo>
                  <a:cubicBezTo>
                    <a:pt x="98" y="138"/>
                    <a:pt x="98" y="139"/>
                    <a:pt x="99" y="141"/>
                  </a:cubicBezTo>
                  <a:cubicBezTo>
                    <a:pt x="100" y="142"/>
                    <a:pt x="100" y="139"/>
                    <a:pt x="99" y="138"/>
                  </a:cubicBezTo>
                  <a:cubicBezTo>
                    <a:pt x="99" y="136"/>
                    <a:pt x="101" y="135"/>
                    <a:pt x="101" y="136"/>
                  </a:cubicBezTo>
                  <a:cubicBezTo>
                    <a:pt x="101" y="137"/>
                    <a:pt x="102" y="137"/>
                    <a:pt x="103" y="138"/>
                  </a:cubicBezTo>
                  <a:cubicBezTo>
                    <a:pt x="103" y="139"/>
                    <a:pt x="104" y="139"/>
                    <a:pt x="104" y="140"/>
                  </a:cubicBezTo>
                  <a:cubicBezTo>
                    <a:pt x="104" y="141"/>
                    <a:pt x="105" y="142"/>
                    <a:pt x="105" y="143"/>
                  </a:cubicBezTo>
                  <a:cubicBezTo>
                    <a:pt x="105" y="144"/>
                    <a:pt x="106" y="145"/>
                    <a:pt x="105" y="146"/>
                  </a:cubicBezTo>
                  <a:cubicBezTo>
                    <a:pt x="105" y="147"/>
                    <a:pt x="107" y="148"/>
                    <a:pt x="107" y="148"/>
                  </a:cubicBezTo>
                  <a:cubicBezTo>
                    <a:pt x="107" y="147"/>
                    <a:pt x="107" y="146"/>
                    <a:pt x="107" y="145"/>
                  </a:cubicBezTo>
                  <a:cubicBezTo>
                    <a:pt x="107" y="144"/>
                    <a:pt x="108" y="144"/>
                    <a:pt x="108" y="145"/>
                  </a:cubicBezTo>
                  <a:cubicBezTo>
                    <a:pt x="109" y="146"/>
                    <a:pt x="109" y="147"/>
                    <a:pt x="109" y="149"/>
                  </a:cubicBezTo>
                  <a:cubicBezTo>
                    <a:pt x="109" y="150"/>
                    <a:pt x="112" y="150"/>
                    <a:pt x="113" y="151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5" y="151"/>
                    <a:pt x="115" y="152"/>
                    <a:pt x="115" y="153"/>
                  </a:cubicBezTo>
                  <a:cubicBezTo>
                    <a:pt x="115" y="154"/>
                    <a:pt x="116" y="154"/>
                    <a:pt x="117" y="155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20" y="157"/>
                    <a:pt x="120" y="157"/>
                    <a:pt x="121" y="159"/>
                  </a:cubicBezTo>
                  <a:cubicBezTo>
                    <a:pt x="122" y="160"/>
                    <a:pt x="122" y="160"/>
                    <a:pt x="122" y="161"/>
                  </a:cubicBezTo>
                  <a:cubicBezTo>
                    <a:pt x="122" y="161"/>
                    <a:pt x="123" y="159"/>
                    <a:pt x="123" y="159"/>
                  </a:cubicBezTo>
                  <a:cubicBezTo>
                    <a:pt x="123" y="159"/>
                    <a:pt x="124" y="159"/>
                    <a:pt x="125" y="160"/>
                  </a:cubicBezTo>
                  <a:cubicBezTo>
                    <a:pt x="125" y="160"/>
                    <a:pt x="127" y="161"/>
                    <a:pt x="128" y="162"/>
                  </a:cubicBezTo>
                  <a:cubicBezTo>
                    <a:pt x="129" y="164"/>
                    <a:pt x="129" y="162"/>
                    <a:pt x="128" y="161"/>
                  </a:cubicBezTo>
                  <a:cubicBezTo>
                    <a:pt x="128" y="159"/>
                    <a:pt x="129" y="160"/>
                    <a:pt x="130" y="160"/>
                  </a:cubicBezTo>
                  <a:cubicBezTo>
                    <a:pt x="130" y="160"/>
                    <a:pt x="130" y="161"/>
                    <a:pt x="131" y="161"/>
                  </a:cubicBezTo>
                  <a:cubicBezTo>
                    <a:pt x="131" y="162"/>
                    <a:pt x="132" y="163"/>
                    <a:pt x="133" y="164"/>
                  </a:cubicBezTo>
                  <a:cubicBezTo>
                    <a:pt x="133" y="165"/>
                    <a:pt x="134" y="163"/>
                    <a:pt x="134" y="163"/>
                  </a:cubicBezTo>
                  <a:cubicBezTo>
                    <a:pt x="134" y="163"/>
                    <a:pt x="135" y="162"/>
                    <a:pt x="134" y="161"/>
                  </a:cubicBezTo>
                  <a:cubicBezTo>
                    <a:pt x="132" y="160"/>
                    <a:pt x="134" y="160"/>
                    <a:pt x="132" y="159"/>
                  </a:cubicBezTo>
                  <a:cubicBezTo>
                    <a:pt x="131" y="158"/>
                    <a:pt x="132" y="158"/>
                    <a:pt x="132" y="157"/>
                  </a:cubicBezTo>
                  <a:cubicBezTo>
                    <a:pt x="132" y="156"/>
                    <a:pt x="132" y="157"/>
                    <a:pt x="131" y="156"/>
                  </a:cubicBezTo>
                  <a:cubicBezTo>
                    <a:pt x="130" y="156"/>
                    <a:pt x="130" y="156"/>
                    <a:pt x="128" y="155"/>
                  </a:cubicBezTo>
                  <a:cubicBezTo>
                    <a:pt x="126" y="154"/>
                    <a:pt x="127" y="153"/>
                    <a:pt x="126" y="153"/>
                  </a:cubicBezTo>
                  <a:cubicBezTo>
                    <a:pt x="125" y="153"/>
                    <a:pt x="122" y="151"/>
                    <a:pt x="121" y="150"/>
                  </a:cubicBezTo>
                  <a:cubicBezTo>
                    <a:pt x="119" y="149"/>
                    <a:pt x="122" y="150"/>
                    <a:pt x="123" y="150"/>
                  </a:cubicBezTo>
                  <a:cubicBezTo>
                    <a:pt x="125" y="151"/>
                    <a:pt x="122" y="149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1" y="146"/>
                    <a:pt x="125" y="145"/>
                    <a:pt x="123" y="144"/>
                  </a:cubicBezTo>
                  <a:cubicBezTo>
                    <a:pt x="121" y="143"/>
                    <a:pt x="122" y="142"/>
                    <a:pt x="120" y="140"/>
                  </a:cubicBezTo>
                  <a:cubicBezTo>
                    <a:pt x="119" y="138"/>
                    <a:pt x="121" y="139"/>
                    <a:pt x="120" y="139"/>
                  </a:cubicBezTo>
                  <a:cubicBezTo>
                    <a:pt x="120" y="138"/>
                    <a:pt x="120" y="136"/>
                    <a:pt x="119" y="136"/>
                  </a:cubicBezTo>
                  <a:cubicBezTo>
                    <a:pt x="119" y="135"/>
                    <a:pt x="120" y="136"/>
                    <a:pt x="121" y="136"/>
                  </a:cubicBezTo>
                  <a:cubicBezTo>
                    <a:pt x="122" y="136"/>
                    <a:pt x="123" y="136"/>
                    <a:pt x="122" y="135"/>
                  </a:cubicBezTo>
                  <a:cubicBezTo>
                    <a:pt x="121" y="134"/>
                    <a:pt x="122" y="134"/>
                    <a:pt x="120" y="133"/>
                  </a:cubicBezTo>
                  <a:cubicBezTo>
                    <a:pt x="119" y="132"/>
                    <a:pt x="120" y="132"/>
                    <a:pt x="119" y="131"/>
                  </a:cubicBezTo>
                  <a:cubicBezTo>
                    <a:pt x="118" y="130"/>
                    <a:pt x="119" y="129"/>
                    <a:pt x="119" y="128"/>
                  </a:cubicBezTo>
                  <a:cubicBezTo>
                    <a:pt x="120" y="127"/>
                    <a:pt x="121" y="128"/>
                    <a:pt x="121" y="128"/>
                  </a:cubicBezTo>
                  <a:cubicBezTo>
                    <a:pt x="121" y="128"/>
                    <a:pt x="122" y="128"/>
                    <a:pt x="123" y="128"/>
                  </a:cubicBezTo>
                  <a:cubicBezTo>
                    <a:pt x="124" y="128"/>
                    <a:pt x="124" y="129"/>
                    <a:pt x="126" y="129"/>
                  </a:cubicBezTo>
                  <a:cubicBezTo>
                    <a:pt x="127" y="129"/>
                    <a:pt x="127" y="130"/>
                    <a:pt x="127" y="131"/>
                  </a:cubicBezTo>
                  <a:cubicBezTo>
                    <a:pt x="128" y="131"/>
                    <a:pt x="129" y="131"/>
                    <a:pt x="129" y="131"/>
                  </a:cubicBezTo>
                  <a:cubicBezTo>
                    <a:pt x="130" y="131"/>
                    <a:pt x="132" y="132"/>
                    <a:pt x="133" y="133"/>
                  </a:cubicBezTo>
                  <a:cubicBezTo>
                    <a:pt x="133" y="134"/>
                    <a:pt x="134" y="133"/>
                    <a:pt x="135" y="133"/>
                  </a:cubicBezTo>
                  <a:cubicBezTo>
                    <a:pt x="136" y="133"/>
                    <a:pt x="136" y="133"/>
                    <a:pt x="137" y="133"/>
                  </a:cubicBezTo>
                  <a:cubicBezTo>
                    <a:pt x="137" y="133"/>
                    <a:pt x="139" y="134"/>
                    <a:pt x="140" y="133"/>
                  </a:cubicBezTo>
                  <a:cubicBezTo>
                    <a:pt x="141" y="133"/>
                    <a:pt x="140" y="132"/>
                    <a:pt x="141" y="132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2" y="133"/>
                    <a:pt x="143" y="132"/>
                    <a:pt x="141" y="131"/>
                  </a:cubicBezTo>
                  <a:cubicBezTo>
                    <a:pt x="140" y="130"/>
                    <a:pt x="141" y="131"/>
                    <a:pt x="139" y="130"/>
                  </a:cubicBezTo>
                  <a:cubicBezTo>
                    <a:pt x="137" y="129"/>
                    <a:pt x="139" y="130"/>
                    <a:pt x="137" y="129"/>
                  </a:cubicBezTo>
                  <a:cubicBezTo>
                    <a:pt x="135" y="128"/>
                    <a:pt x="136" y="128"/>
                    <a:pt x="135" y="128"/>
                  </a:cubicBezTo>
                  <a:cubicBezTo>
                    <a:pt x="133" y="127"/>
                    <a:pt x="134" y="127"/>
                    <a:pt x="132" y="127"/>
                  </a:cubicBezTo>
                  <a:cubicBezTo>
                    <a:pt x="131" y="127"/>
                    <a:pt x="133" y="127"/>
                    <a:pt x="132" y="126"/>
                  </a:cubicBezTo>
                  <a:cubicBezTo>
                    <a:pt x="131" y="125"/>
                    <a:pt x="131" y="125"/>
                    <a:pt x="130" y="124"/>
                  </a:cubicBezTo>
                  <a:cubicBezTo>
                    <a:pt x="129" y="123"/>
                    <a:pt x="131" y="124"/>
                    <a:pt x="132" y="124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3" y="123"/>
                    <a:pt x="134" y="123"/>
                    <a:pt x="131" y="123"/>
                  </a:cubicBezTo>
                  <a:cubicBezTo>
                    <a:pt x="129" y="123"/>
                    <a:pt x="131" y="122"/>
                    <a:pt x="131" y="121"/>
                  </a:cubicBezTo>
                  <a:cubicBezTo>
                    <a:pt x="132" y="121"/>
                    <a:pt x="133" y="120"/>
                    <a:pt x="133" y="120"/>
                  </a:cubicBezTo>
                  <a:cubicBezTo>
                    <a:pt x="133" y="120"/>
                    <a:pt x="135" y="121"/>
                    <a:pt x="137" y="120"/>
                  </a:cubicBezTo>
                  <a:cubicBezTo>
                    <a:pt x="139" y="120"/>
                    <a:pt x="138" y="120"/>
                    <a:pt x="138" y="119"/>
                  </a:cubicBezTo>
                  <a:cubicBezTo>
                    <a:pt x="138" y="118"/>
                    <a:pt x="139" y="117"/>
                    <a:pt x="139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2" y="117"/>
                    <a:pt x="142" y="116"/>
                    <a:pt x="140" y="115"/>
                  </a:cubicBezTo>
                  <a:cubicBezTo>
                    <a:pt x="138" y="114"/>
                    <a:pt x="140" y="115"/>
                    <a:pt x="139" y="114"/>
                  </a:cubicBezTo>
                  <a:cubicBezTo>
                    <a:pt x="138" y="113"/>
                    <a:pt x="139" y="113"/>
                    <a:pt x="140" y="113"/>
                  </a:cubicBezTo>
                  <a:cubicBezTo>
                    <a:pt x="141" y="113"/>
                    <a:pt x="141" y="112"/>
                    <a:pt x="142" y="111"/>
                  </a:cubicBezTo>
                  <a:cubicBezTo>
                    <a:pt x="142" y="111"/>
                    <a:pt x="144" y="112"/>
                    <a:pt x="145" y="112"/>
                  </a:cubicBezTo>
                  <a:cubicBezTo>
                    <a:pt x="147" y="112"/>
                    <a:pt x="146" y="111"/>
                    <a:pt x="144" y="110"/>
                  </a:cubicBezTo>
                  <a:cubicBezTo>
                    <a:pt x="141" y="108"/>
                    <a:pt x="144" y="109"/>
                    <a:pt x="144" y="107"/>
                  </a:cubicBezTo>
                  <a:cubicBezTo>
                    <a:pt x="143" y="106"/>
                    <a:pt x="143" y="106"/>
                    <a:pt x="143" y="106"/>
                  </a:cubicBezTo>
                  <a:cubicBezTo>
                    <a:pt x="143" y="106"/>
                    <a:pt x="144" y="105"/>
                    <a:pt x="146" y="104"/>
                  </a:cubicBezTo>
                  <a:cubicBezTo>
                    <a:pt x="149" y="104"/>
                    <a:pt x="148" y="103"/>
                    <a:pt x="148" y="101"/>
                  </a:cubicBezTo>
                  <a:cubicBezTo>
                    <a:pt x="148" y="99"/>
                    <a:pt x="149" y="100"/>
                    <a:pt x="151" y="99"/>
                  </a:cubicBezTo>
                  <a:cubicBezTo>
                    <a:pt x="152" y="97"/>
                    <a:pt x="152" y="97"/>
                    <a:pt x="151" y="96"/>
                  </a:cubicBezTo>
                  <a:cubicBezTo>
                    <a:pt x="151" y="95"/>
                    <a:pt x="151" y="95"/>
                    <a:pt x="150" y="95"/>
                  </a:cubicBezTo>
                  <a:cubicBezTo>
                    <a:pt x="149" y="94"/>
                    <a:pt x="149" y="94"/>
                    <a:pt x="149" y="93"/>
                  </a:cubicBezTo>
                  <a:cubicBezTo>
                    <a:pt x="149" y="93"/>
                    <a:pt x="151" y="93"/>
                    <a:pt x="152" y="93"/>
                  </a:cubicBezTo>
                  <a:cubicBezTo>
                    <a:pt x="153" y="93"/>
                    <a:pt x="154" y="93"/>
                    <a:pt x="152" y="92"/>
                  </a:cubicBezTo>
                  <a:cubicBezTo>
                    <a:pt x="151" y="92"/>
                    <a:pt x="152" y="92"/>
                    <a:pt x="150" y="91"/>
                  </a:cubicBezTo>
                  <a:cubicBezTo>
                    <a:pt x="149" y="90"/>
                    <a:pt x="150" y="91"/>
                    <a:pt x="149" y="89"/>
                  </a:cubicBezTo>
                  <a:cubicBezTo>
                    <a:pt x="148" y="87"/>
                    <a:pt x="149" y="88"/>
                    <a:pt x="147" y="87"/>
                  </a:cubicBezTo>
                  <a:cubicBezTo>
                    <a:pt x="146" y="87"/>
                    <a:pt x="146" y="85"/>
                    <a:pt x="146" y="85"/>
                  </a:cubicBezTo>
                  <a:cubicBezTo>
                    <a:pt x="145" y="85"/>
                    <a:pt x="146" y="84"/>
                    <a:pt x="146" y="83"/>
                  </a:cubicBezTo>
                  <a:cubicBezTo>
                    <a:pt x="147" y="82"/>
                    <a:pt x="147" y="83"/>
                    <a:pt x="146" y="82"/>
                  </a:cubicBezTo>
                  <a:cubicBezTo>
                    <a:pt x="145" y="82"/>
                    <a:pt x="145" y="81"/>
                    <a:pt x="144" y="79"/>
                  </a:cubicBezTo>
                  <a:cubicBezTo>
                    <a:pt x="144" y="78"/>
                    <a:pt x="145" y="79"/>
                    <a:pt x="146" y="79"/>
                  </a:cubicBezTo>
                  <a:cubicBezTo>
                    <a:pt x="147" y="78"/>
                    <a:pt x="145" y="78"/>
                    <a:pt x="145" y="77"/>
                  </a:cubicBezTo>
                  <a:cubicBezTo>
                    <a:pt x="144" y="77"/>
                    <a:pt x="146" y="76"/>
                    <a:pt x="145" y="75"/>
                  </a:cubicBezTo>
                  <a:cubicBezTo>
                    <a:pt x="145" y="74"/>
                    <a:pt x="146" y="75"/>
                    <a:pt x="147" y="74"/>
                  </a:cubicBezTo>
                  <a:cubicBezTo>
                    <a:pt x="147" y="73"/>
                    <a:pt x="150" y="73"/>
                    <a:pt x="149" y="72"/>
                  </a:cubicBezTo>
                  <a:cubicBezTo>
                    <a:pt x="147" y="71"/>
                    <a:pt x="147" y="70"/>
                    <a:pt x="146" y="69"/>
                  </a:cubicBezTo>
                  <a:cubicBezTo>
                    <a:pt x="145" y="69"/>
                    <a:pt x="148" y="69"/>
                    <a:pt x="148" y="69"/>
                  </a:cubicBezTo>
                  <a:cubicBezTo>
                    <a:pt x="148" y="69"/>
                    <a:pt x="150" y="68"/>
                    <a:pt x="151" y="68"/>
                  </a:cubicBezTo>
                  <a:cubicBezTo>
                    <a:pt x="151" y="68"/>
                    <a:pt x="152" y="68"/>
                    <a:pt x="153" y="69"/>
                  </a:cubicBezTo>
                  <a:cubicBezTo>
                    <a:pt x="154" y="69"/>
                    <a:pt x="154" y="69"/>
                    <a:pt x="155" y="69"/>
                  </a:cubicBezTo>
                  <a:cubicBezTo>
                    <a:pt x="156" y="69"/>
                    <a:pt x="156" y="68"/>
                    <a:pt x="154" y="67"/>
                  </a:cubicBezTo>
                  <a:cubicBezTo>
                    <a:pt x="152" y="66"/>
                    <a:pt x="155" y="66"/>
                    <a:pt x="156" y="66"/>
                  </a:cubicBezTo>
                  <a:cubicBezTo>
                    <a:pt x="156" y="65"/>
                    <a:pt x="158" y="65"/>
                    <a:pt x="160" y="66"/>
                  </a:cubicBezTo>
                  <a:cubicBezTo>
                    <a:pt x="161" y="68"/>
                    <a:pt x="162" y="68"/>
                    <a:pt x="163" y="69"/>
                  </a:cubicBezTo>
                  <a:cubicBezTo>
                    <a:pt x="165" y="70"/>
                    <a:pt x="165" y="71"/>
                    <a:pt x="165" y="71"/>
                  </a:cubicBezTo>
                  <a:cubicBezTo>
                    <a:pt x="165" y="71"/>
                    <a:pt x="167" y="72"/>
                    <a:pt x="167" y="72"/>
                  </a:cubicBezTo>
                  <a:cubicBezTo>
                    <a:pt x="167" y="73"/>
                    <a:pt x="167" y="72"/>
                    <a:pt x="167" y="72"/>
                  </a:cubicBezTo>
                  <a:cubicBezTo>
                    <a:pt x="167" y="71"/>
                    <a:pt x="167" y="70"/>
                    <a:pt x="168" y="70"/>
                  </a:cubicBezTo>
                  <a:cubicBezTo>
                    <a:pt x="168" y="70"/>
                    <a:pt x="169" y="71"/>
                    <a:pt x="169" y="71"/>
                  </a:cubicBezTo>
                  <a:cubicBezTo>
                    <a:pt x="169" y="71"/>
                    <a:pt x="171" y="71"/>
                    <a:pt x="172" y="71"/>
                  </a:cubicBezTo>
                  <a:cubicBezTo>
                    <a:pt x="172" y="71"/>
                    <a:pt x="173" y="71"/>
                    <a:pt x="174" y="73"/>
                  </a:cubicBezTo>
                  <a:cubicBezTo>
                    <a:pt x="175" y="73"/>
                    <a:pt x="175" y="72"/>
                    <a:pt x="174" y="71"/>
                  </a:cubicBezTo>
                  <a:cubicBezTo>
                    <a:pt x="174" y="69"/>
                    <a:pt x="175" y="71"/>
                    <a:pt x="176" y="71"/>
                  </a:cubicBezTo>
                  <a:cubicBezTo>
                    <a:pt x="177" y="71"/>
                    <a:pt x="177" y="71"/>
                    <a:pt x="177" y="72"/>
                  </a:cubicBezTo>
                  <a:cubicBezTo>
                    <a:pt x="178" y="73"/>
                    <a:pt x="179" y="73"/>
                    <a:pt x="180" y="74"/>
                  </a:cubicBezTo>
                  <a:cubicBezTo>
                    <a:pt x="181" y="75"/>
                    <a:pt x="181" y="73"/>
                    <a:pt x="180" y="71"/>
                  </a:cubicBezTo>
                  <a:close/>
                  <a:moveTo>
                    <a:pt x="89" y="129"/>
                  </a:moveTo>
                  <a:cubicBezTo>
                    <a:pt x="64" y="129"/>
                    <a:pt x="44" y="108"/>
                    <a:pt x="44" y="83"/>
                  </a:cubicBezTo>
                  <a:cubicBezTo>
                    <a:pt x="44" y="58"/>
                    <a:pt x="64" y="38"/>
                    <a:pt x="89" y="38"/>
                  </a:cubicBezTo>
                  <a:cubicBezTo>
                    <a:pt x="114" y="38"/>
                    <a:pt x="134" y="58"/>
                    <a:pt x="134" y="83"/>
                  </a:cubicBezTo>
                  <a:cubicBezTo>
                    <a:pt x="134" y="108"/>
                    <a:pt x="114" y="129"/>
                    <a:pt x="89" y="129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82446" y="4176975"/>
              <a:ext cx="566153" cy="502108"/>
            </a:xfrm>
            <a:custGeom>
              <a:avLst/>
              <a:gdLst>
                <a:gd name="T0" fmla="*/ 159 w 167"/>
                <a:gd name="T1" fmla="*/ 0 h 148"/>
                <a:gd name="T2" fmla="*/ 97 w 167"/>
                <a:gd name="T3" fmla="*/ 0 h 148"/>
                <a:gd name="T4" fmla="*/ 89 w 167"/>
                <a:gd name="T5" fmla="*/ 9 h 148"/>
                <a:gd name="T6" fmla="*/ 89 w 167"/>
                <a:gd name="T7" fmla="*/ 52 h 148"/>
                <a:gd name="T8" fmla="*/ 93 w 167"/>
                <a:gd name="T9" fmla="*/ 47 h 148"/>
                <a:gd name="T10" fmla="*/ 99 w 167"/>
                <a:gd name="T11" fmla="*/ 44 h 148"/>
                <a:gd name="T12" fmla="*/ 106 w 167"/>
                <a:gd name="T13" fmla="*/ 20 h 148"/>
                <a:gd name="T14" fmla="*/ 119 w 167"/>
                <a:gd name="T15" fmla="*/ 23 h 148"/>
                <a:gd name="T16" fmla="*/ 112 w 167"/>
                <a:gd name="T17" fmla="*/ 50 h 148"/>
                <a:gd name="T18" fmla="*/ 111 w 167"/>
                <a:gd name="T19" fmla="*/ 62 h 148"/>
                <a:gd name="T20" fmla="*/ 159 w 167"/>
                <a:gd name="T21" fmla="*/ 62 h 148"/>
                <a:gd name="T22" fmla="*/ 167 w 167"/>
                <a:gd name="T23" fmla="*/ 54 h 148"/>
                <a:gd name="T24" fmla="*/ 167 w 167"/>
                <a:gd name="T25" fmla="*/ 9 h 148"/>
                <a:gd name="T26" fmla="*/ 159 w 167"/>
                <a:gd name="T27" fmla="*/ 0 h 148"/>
                <a:gd name="T28" fmla="*/ 50 w 167"/>
                <a:gd name="T29" fmla="*/ 46 h 148"/>
                <a:gd name="T30" fmla="*/ 64 w 167"/>
                <a:gd name="T31" fmla="*/ 31 h 148"/>
                <a:gd name="T32" fmla="*/ 50 w 167"/>
                <a:gd name="T33" fmla="*/ 17 h 148"/>
                <a:gd name="T34" fmla="*/ 35 w 167"/>
                <a:gd name="T35" fmla="*/ 31 h 148"/>
                <a:gd name="T36" fmla="*/ 50 w 167"/>
                <a:gd name="T37" fmla="*/ 46 h 148"/>
                <a:gd name="T38" fmla="*/ 52 w 167"/>
                <a:gd name="T39" fmla="*/ 142 h 148"/>
                <a:gd name="T40" fmla="*/ 58 w 167"/>
                <a:gd name="T41" fmla="*/ 148 h 148"/>
                <a:gd name="T42" fmla="*/ 64 w 167"/>
                <a:gd name="T43" fmla="*/ 142 h 148"/>
                <a:gd name="T44" fmla="*/ 64 w 167"/>
                <a:gd name="T45" fmla="*/ 107 h 148"/>
                <a:gd name="T46" fmla="*/ 52 w 167"/>
                <a:gd name="T47" fmla="*/ 107 h 148"/>
                <a:gd name="T48" fmla="*/ 52 w 167"/>
                <a:gd name="T49" fmla="*/ 142 h 148"/>
                <a:gd name="T50" fmla="*/ 35 w 167"/>
                <a:gd name="T51" fmla="*/ 142 h 148"/>
                <a:gd name="T52" fmla="*/ 42 w 167"/>
                <a:gd name="T53" fmla="*/ 148 h 148"/>
                <a:gd name="T54" fmla="*/ 48 w 167"/>
                <a:gd name="T55" fmla="*/ 142 h 148"/>
                <a:gd name="T56" fmla="*/ 48 w 167"/>
                <a:gd name="T57" fmla="*/ 107 h 148"/>
                <a:gd name="T58" fmla="*/ 35 w 167"/>
                <a:gd name="T59" fmla="*/ 107 h 148"/>
                <a:gd name="T60" fmla="*/ 35 w 167"/>
                <a:gd name="T61" fmla="*/ 142 h 148"/>
                <a:gd name="T62" fmla="*/ 113 w 167"/>
                <a:gd name="T63" fmla="*/ 28 h 148"/>
                <a:gd name="T64" fmla="*/ 109 w 167"/>
                <a:gd name="T65" fmla="*/ 27 h 148"/>
                <a:gd name="T66" fmla="*/ 103 w 167"/>
                <a:gd name="T67" fmla="*/ 50 h 148"/>
                <a:gd name="T68" fmla="*/ 97 w 167"/>
                <a:gd name="T69" fmla="*/ 52 h 148"/>
                <a:gd name="T70" fmla="*/ 83 w 167"/>
                <a:gd name="T71" fmla="*/ 66 h 148"/>
                <a:gd name="T72" fmla="*/ 68 w 167"/>
                <a:gd name="T73" fmla="*/ 51 h 148"/>
                <a:gd name="T74" fmla="*/ 60 w 167"/>
                <a:gd name="T75" fmla="*/ 50 h 148"/>
                <a:gd name="T76" fmla="*/ 60 w 167"/>
                <a:gd name="T77" fmla="*/ 50 h 148"/>
                <a:gd name="T78" fmla="*/ 50 w 167"/>
                <a:gd name="T79" fmla="*/ 58 h 148"/>
                <a:gd name="T80" fmla="*/ 40 w 167"/>
                <a:gd name="T81" fmla="*/ 50 h 148"/>
                <a:gd name="T82" fmla="*/ 40 w 167"/>
                <a:gd name="T83" fmla="*/ 50 h 148"/>
                <a:gd name="T84" fmla="*/ 31 w 167"/>
                <a:gd name="T85" fmla="*/ 52 h 148"/>
                <a:gd name="T86" fmla="*/ 2 w 167"/>
                <a:gd name="T87" fmla="*/ 81 h 148"/>
                <a:gd name="T88" fmla="*/ 2 w 167"/>
                <a:gd name="T89" fmla="*/ 89 h 148"/>
                <a:gd name="T90" fmla="*/ 11 w 167"/>
                <a:gd name="T91" fmla="*/ 89 h 148"/>
                <a:gd name="T92" fmla="*/ 31 w 167"/>
                <a:gd name="T93" fmla="*/ 69 h 148"/>
                <a:gd name="T94" fmla="*/ 31 w 167"/>
                <a:gd name="T95" fmla="*/ 103 h 148"/>
                <a:gd name="T96" fmla="*/ 68 w 167"/>
                <a:gd name="T97" fmla="*/ 103 h 148"/>
                <a:gd name="T98" fmla="*/ 68 w 167"/>
                <a:gd name="T99" fmla="*/ 69 h 148"/>
                <a:gd name="T100" fmla="*/ 76 w 167"/>
                <a:gd name="T101" fmla="*/ 77 h 148"/>
                <a:gd name="T102" fmla="*/ 89 w 167"/>
                <a:gd name="T103" fmla="*/ 77 h 148"/>
                <a:gd name="T104" fmla="*/ 106 w 167"/>
                <a:gd name="T105" fmla="*/ 60 h 148"/>
                <a:gd name="T106" fmla="*/ 106 w 167"/>
                <a:gd name="T107" fmla="*/ 53 h 148"/>
                <a:gd name="T108" fmla="*/ 113 w 167"/>
                <a:gd name="T109" fmla="*/ 28 h 148"/>
                <a:gd name="T110" fmla="*/ 50 w 167"/>
                <a:gd name="T111" fmla="*/ 93 h 148"/>
                <a:gd name="T112" fmla="*/ 44 w 167"/>
                <a:gd name="T113" fmla="*/ 85 h 148"/>
                <a:gd name="T114" fmla="*/ 50 w 167"/>
                <a:gd name="T115" fmla="*/ 60 h 148"/>
                <a:gd name="T116" fmla="*/ 56 w 167"/>
                <a:gd name="T117" fmla="*/ 85 h 148"/>
                <a:gd name="T118" fmla="*/ 50 w 167"/>
                <a:gd name="T119" fmla="*/ 9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" h="148">
                  <a:moveTo>
                    <a:pt x="159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3" y="0"/>
                    <a:pt x="89" y="4"/>
                    <a:pt x="89" y="9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5" y="46"/>
                    <a:pt x="97" y="45"/>
                    <a:pt x="99" y="44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4" y="54"/>
                    <a:pt x="114" y="58"/>
                    <a:pt x="111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63" y="62"/>
                    <a:pt x="167" y="58"/>
                    <a:pt x="167" y="54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7" y="4"/>
                    <a:pt x="163" y="0"/>
                    <a:pt x="159" y="0"/>
                  </a:cubicBezTo>
                  <a:close/>
                  <a:moveTo>
                    <a:pt x="50" y="46"/>
                  </a:moveTo>
                  <a:cubicBezTo>
                    <a:pt x="58" y="46"/>
                    <a:pt x="64" y="39"/>
                    <a:pt x="64" y="31"/>
                  </a:cubicBezTo>
                  <a:cubicBezTo>
                    <a:pt x="64" y="23"/>
                    <a:pt x="58" y="17"/>
                    <a:pt x="50" y="17"/>
                  </a:cubicBezTo>
                  <a:cubicBezTo>
                    <a:pt x="42" y="17"/>
                    <a:pt x="35" y="23"/>
                    <a:pt x="35" y="31"/>
                  </a:cubicBezTo>
                  <a:cubicBezTo>
                    <a:pt x="35" y="39"/>
                    <a:pt x="42" y="46"/>
                    <a:pt x="50" y="46"/>
                  </a:cubicBezTo>
                  <a:close/>
                  <a:moveTo>
                    <a:pt x="52" y="142"/>
                  </a:moveTo>
                  <a:cubicBezTo>
                    <a:pt x="52" y="146"/>
                    <a:pt x="55" y="148"/>
                    <a:pt x="58" y="148"/>
                  </a:cubicBezTo>
                  <a:cubicBezTo>
                    <a:pt x="62" y="148"/>
                    <a:pt x="64" y="146"/>
                    <a:pt x="64" y="142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52" y="107"/>
                    <a:pt x="52" y="107"/>
                    <a:pt x="52" y="107"/>
                  </a:cubicBezTo>
                  <a:lnTo>
                    <a:pt x="52" y="142"/>
                  </a:lnTo>
                  <a:close/>
                  <a:moveTo>
                    <a:pt x="35" y="142"/>
                  </a:moveTo>
                  <a:cubicBezTo>
                    <a:pt x="35" y="146"/>
                    <a:pt x="38" y="148"/>
                    <a:pt x="42" y="148"/>
                  </a:cubicBezTo>
                  <a:cubicBezTo>
                    <a:pt x="45" y="148"/>
                    <a:pt x="48" y="146"/>
                    <a:pt x="48" y="142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35" y="107"/>
                    <a:pt x="35" y="107"/>
                    <a:pt x="35" y="107"/>
                  </a:cubicBezTo>
                  <a:lnTo>
                    <a:pt x="35" y="142"/>
                  </a:lnTo>
                  <a:close/>
                  <a:moveTo>
                    <a:pt x="113" y="28"/>
                  </a:moveTo>
                  <a:cubicBezTo>
                    <a:pt x="109" y="27"/>
                    <a:pt x="109" y="27"/>
                    <a:pt x="109" y="27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1" y="50"/>
                    <a:pt x="99" y="50"/>
                    <a:pt x="97" y="52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7" y="50"/>
                    <a:pt x="61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9" y="50"/>
                    <a:pt x="33" y="50"/>
                    <a:pt x="31" y="52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3"/>
                    <a:pt x="0" y="87"/>
                    <a:pt x="2" y="89"/>
                  </a:cubicBezTo>
                  <a:cubicBezTo>
                    <a:pt x="5" y="92"/>
                    <a:pt x="8" y="92"/>
                    <a:pt x="11" y="8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8" y="78"/>
                    <a:pt x="87" y="79"/>
                    <a:pt x="89" y="77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108" y="58"/>
                    <a:pt x="108" y="55"/>
                    <a:pt x="106" y="53"/>
                  </a:cubicBezTo>
                  <a:lnTo>
                    <a:pt x="113" y="28"/>
                  </a:lnTo>
                  <a:close/>
                  <a:moveTo>
                    <a:pt x="50" y="93"/>
                  </a:moveTo>
                  <a:cubicBezTo>
                    <a:pt x="44" y="85"/>
                    <a:pt x="44" y="85"/>
                    <a:pt x="44" y="8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6" y="85"/>
                    <a:pt x="56" y="85"/>
                    <a:pt x="56" y="85"/>
                  </a:cubicBezTo>
                  <a:lnTo>
                    <a:pt x="50" y="93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322" y="4176975"/>
              <a:ext cx="602018" cy="502108"/>
            </a:xfrm>
            <a:custGeom>
              <a:avLst/>
              <a:gdLst>
                <a:gd name="T0" fmla="*/ 169 w 177"/>
                <a:gd name="T1" fmla="*/ 0 h 148"/>
                <a:gd name="T2" fmla="*/ 107 w 177"/>
                <a:gd name="T3" fmla="*/ 0 h 148"/>
                <a:gd name="T4" fmla="*/ 99 w 177"/>
                <a:gd name="T5" fmla="*/ 9 h 148"/>
                <a:gd name="T6" fmla="*/ 99 w 177"/>
                <a:gd name="T7" fmla="*/ 52 h 148"/>
                <a:gd name="T8" fmla="*/ 104 w 177"/>
                <a:gd name="T9" fmla="*/ 47 h 148"/>
                <a:gd name="T10" fmla="*/ 110 w 177"/>
                <a:gd name="T11" fmla="*/ 44 h 148"/>
                <a:gd name="T12" fmla="*/ 116 w 177"/>
                <a:gd name="T13" fmla="*/ 20 h 148"/>
                <a:gd name="T14" fmla="*/ 130 w 177"/>
                <a:gd name="T15" fmla="*/ 23 h 148"/>
                <a:gd name="T16" fmla="*/ 122 w 177"/>
                <a:gd name="T17" fmla="*/ 50 h 148"/>
                <a:gd name="T18" fmla="*/ 122 w 177"/>
                <a:gd name="T19" fmla="*/ 62 h 148"/>
                <a:gd name="T20" fmla="*/ 169 w 177"/>
                <a:gd name="T21" fmla="*/ 62 h 148"/>
                <a:gd name="T22" fmla="*/ 177 w 177"/>
                <a:gd name="T23" fmla="*/ 54 h 148"/>
                <a:gd name="T24" fmla="*/ 177 w 177"/>
                <a:gd name="T25" fmla="*/ 9 h 148"/>
                <a:gd name="T26" fmla="*/ 169 w 177"/>
                <a:gd name="T27" fmla="*/ 0 h 148"/>
                <a:gd name="T28" fmla="*/ 46 w 177"/>
                <a:gd name="T29" fmla="*/ 31 h 148"/>
                <a:gd name="T30" fmla="*/ 46 w 177"/>
                <a:gd name="T31" fmla="*/ 31 h 148"/>
                <a:gd name="T32" fmla="*/ 60 w 177"/>
                <a:gd name="T33" fmla="*/ 46 h 148"/>
                <a:gd name="T34" fmla="*/ 75 w 177"/>
                <a:gd name="T35" fmla="*/ 31 h 148"/>
                <a:gd name="T36" fmla="*/ 60 w 177"/>
                <a:gd name="T37" fmla="*/ 17 h 148"/>
                <a:gd name="T38" fmla="*/ 47 w 177"/>
                <a:gd name="T39" fmla="*/ 27 h 148"/>
                <a:gd name="T40" fmla="*/ 11 w 177"/>
                <a:gd name="T41" fmla="*/ 37 h 148"/>
                <a:gd name="T42" fmla="*/ 0 w 177"/>
                <a:gd name="T43" fmla="*/ 44 h 148"/>
                <a:gd name="T44" fmla="*/ 21 w 177"/>
                <a:gd name="T45" fmla="*/ 43 h 148"/>
                <a:gd name="T46" fmla="*/ 46 w 177"/>
                <a:gd name="T47" fmla="*/ 31 h 148"/>
                <a:gd name="T48" fmla="*/ 46 w 177"/>
                <a:gd name="T49" fmla="*/ 142 h 148"/>
                <a:gd name="T50" fmla="*/ 52 w 177"/>
                <a:gd name="T51" fmla="*/ 148 h 148"/>
                <a:gd name="T52" fmla="*/ 58 w 177"/>
                <a:gd name="T53" fmla="*/ 142 h 148"/>
                <a:gd name="T54" fmla="*/ 58 w 177"/>
                <a:gd name="T55" fmla="*/ 136 h 148"/>
                <a:gd name="T56" fmla="*/ 46 w 177"/>
                <a:gd name="T57" fmla="*/ 136 h 148"/>
                <a:gd name="T58" fmla="*/ 46 w 177"/>
                <a:gd name="T59" fmla="*/ 142 h 148"/>
                <a:gd name="T60" fmla="*/ 123 w 177"/>
                <a:gd name="T61" fmla="*/ 28 h 148"/>
                <a:gd name="T62" fmla="*/ 119 w 177"/>
                <a:gd name="T63" fmla="*/ 27 h 148"/>
                <a:gd name="T64" fmla="*/ 113 w 177"/>
                <a:gd name="T65" fmla="*/ 50 h 148"/>
                <a:gd name="T66" fmla="*/ 107 w 177"/>
                <a:gd name="T67" fmla="*/ 52 h 148"/>
                <a:gd name="T68" fmla="*/ 93 w 177"/>
                <a:gd name="T69" fmla="*/ 66 h 148"/>
                <a:gd name="T70" fmla="*/ 79 w 177"/>
                <a:gd name="T71" fmla="*/ 51 h 148"/>
                <a:gd name="T72" fmla="*/ 70 w 177"/>
                <a:gd name="T73" fmla="*/ 50 h 148"/>
                <a:gd name="T74" fmla="*/ 70 w 177"/>
                <a:gd name="T75" fmla="*/ 50 h 148"/>
                <a:gd name="T76" fmla="*/ 60 w 177"/>
                <a:gd name="T77" fmla="*/ 58 h 148"/>
                <a:gd name="T78" fmla="*/ 50 w 177"/>
                <a:gd name="T79" fmla="*/ 50 h 148"/>
                <a:gd name="T80" fmla="*/ 50 w 177"/>
                <a:gd name="T81" fmla="*/ 50 h 148"/>
                <a:gd name="T82" fmla="*/ 42 w 177"/>
                <a:gd name="T83" fmla="*/ 52 h 148"/>
                <a:gd name="T84" fmla="*/ 12 w 177"/>
                <a:gd name="T85" fmla="*/ 81 h 148"/>
                <a:gd name="T86" fmla="*/ 12 w 177"/>
                <a:gd name="T87" fmla="*/ 89 h 148"/>
                <a:gd name="T88" fmla="*/ 21 w 177"/>
                <a:gd name="T89" fmla="*/ 89 h 148"/>
                <a:gd name="T90" fmla="*/ 45 w 177"/>
                <a:gd name="T91" fmla="*/ 66 h 148"/>
                <a:gd name="T92" fmla="*/ 48 w 177"/>
                <a:gd name="T93" fmla="*/ 72 h 148"/>
                <a:gd name="T94" fmla="*/ 28 w 177"/>
                <a:gd name="T95" fmla="*/ 132 h 148"/>
                <a:gd name="T96" fmla="*/ 93 w 177"/>
                <a:gd name="T97" fmla="*/ 132 h 148"/>
                <a:gd name="T98" fmla="*/ 72 w 177"/>
                <a:gd name="T99" fmla="*/ 72 h 148"/>
                <a:gd name="T100" fmla="*/ 75 w 177"/>
                <a:gd name="T101" fmla="*/ 65 h 148"/>
                <a:gd name="T102" fmla="*/ 87 w 177"/>
                <a:gd name="T103" fmla="*/ 77 h 148"/>
                <a:gd name="T104" fmla="*/ 99 w 177"/>
                <a:gd name="T105" fmla="*/ 77 h 148"/>
                <a:gd name="T106" fmla="*/ 116 w 177"/>
                <a:gd name="T107" fmla="*/ 60 h 148"/>
                <a:gd name="T108" fmla="*/ 117 w 177"/>
                <a:gd name="T109" fmla="*/ 53 h 148"/>
                <a:gd name="T110" fmla="*/ 123 w 177"/>
                <a:gd name="T111" fmla="*/ 28 h 148"/>
                <a:gd name="T112" fmla="*/ 62 w 177"/>
                <a:gd name="T113" fmla="*/ 142 h 148"/>
                <a:gd name="T114" fmla="*/ 68 w 177"/>
                <a:gd name="T115" fmla="*/ 148 h 148"/>
                <a:gd name="T116" fmla="*/ 75 w 177"/>
                <a:gd name="T117" fmla="*/ 142 h 148"/>
                <a:gd name="T118" fmla="*/ 75 w 177"/>
                <a:gd name="T119" fmla="*/ 136 h 148"/>
                <a:gd name="T120" fmla="*/ 62 w 177"/>
                <a:gd name="T121" fmla="*/ 136 h 148"/>
                <a:gd name="T122" fmla="*/ 62 w 177"/>
                <a:gd name="T123" fmla="*/ 1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7" h="148">
                  <a:moveTo>
                    <a:pt x="169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3" y="0"/>
                    <a:pt x="99" y="4"/>
                    <a:pt x="99" y="9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6"/>
                    <a:pt x="107" y="45"/>
                    <a:pt x="110" y="4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4" y="54"/>
                    <a:pt x="124" y="58"/>
                    <a:pt x="122" y="62"/>
                  </a:cubicBezTo>
                  <a:cubicBezTo>
                    <a:pt x="169" y="62"/>
                    <a:pt x="169" y="62"/>
                    <a:pt x="169" y="62"/>
                  </a:cubicBezTo>
                  <a:cubicBezTo>
                    <a:pt x="174" y="62"/>
                    <a:pt x="177" y="58"/>
                    <a:pt x="177" y="54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4"/>
                    <a:pt x="174" y="0"/>
                    <a:pt x="169" y="0"/>
                  </a:cubicBezTo>
                  <a:close/>
                  <a:moveTo>
                    <a:pt x="46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46" y="39"/>
                    <a:pt x="52" y="46"/>
                    <a:pt x="60" y="46"/>
                  </a:cubicBezTo>
                  <a:cubicBezTo>
                    <a:pt x="68" y="46"/>
                    <a:pt x="75" y="39"/>
                    <a:pt x="75" y="31"/>
                  </a:cubicBezTo>
                  <a:cubicBezTo>
                    <a:pt x="75" y="23"/>
                    <a:pt x="68" y="17"/>
                    <a:pt x="60" y="17"/>
                  </a:cubicBezTo>
                  <a:cubicBezTo>
                    <a:pt x="54" y="17"/>
                    <a:pt x="48" y="21"/>
                    <a:pt x="47" y="27"/>
                  </a:cubicBezTo>
                  <a:cubicBezTo>
                    <a:pt x="39" y="17"/>
                    <a:pt x="19" y="18"/>
                    <a:pt x="11" y="37"/>
                  </a:cubicBezTo>
                  <a:cubicBezTo>
                    <a:pt x="5" y="47"/>
                    <a:pt x="0" y="44"/>
                    <a:pt x="0" y="44"/>
                  </a:cubicBezTo>
                  <a:cubicBezTo>
                    <a:pt x="0" y="44"/>
                    <a:pt x="7" y="55"/>
                    <a:pt x="21" y="43"/>
                  </a:cubicBezTo>
                  <a:cubicBezTo>
                    <a:pt x="34" y="32"/>
                    <a:pt x="37" y="27"/>
                    <a:pt x="46" y="31"/>
                  </a:cubicBezTo>
                  <a:close/>
                  <a:moveTo>
                    <a:pt x="46" y="142"/>
                  </a:moveTo>
                  <a:cubicBezTo>
                    <a:pt x="46" y="146"/>
                    <a:pt x="49" y="148"/>
                    <a:pt x="52" y="148"/>
                  </a:cubicBezTo>
                  <a:cubicBezTo>
                    <a:pt x="55" y="148"/>
                    <a:pt x="58" y="146"/>
                    <a:pt x="58" y="142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46" y="136"/>
                    <a:pt x="46" y="136"/>
                    <a:pt x="46" y="136"/>
                  </a:cubicBezTo>
                  <a:lnTo>
                    <a:pt x="46" y="142"/>
                  </a:lnTo>
                  <a:close/>
                  <a:moveTo>
                    <a:pt x="123" y="28"/>
                  </a:moveTo>
                  <a:cubicBezTo>
                    <a:pt x="119" y="27"/>
                    <a:pt x="119" y="27"/>
                    <a:pt x="119" y="2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1" y="50"/>
                    <a:pt x="109" y="50"/>
                    <a:pt x="107" y="52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7" y="50"/>
                    <a:pt x="71" y="50"/>
                    <a:pt x="70" y="50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3" y="50"/>
                    <a:pt x="4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0" y="83"/>
                    <a:pt x="10" y="87"/>
                    <a:pt x="12" y="89"/>
                  </a:cubicBezTo>
                  <a:cubicBezTo>
                    <a:pt x="15" y="92"/>
                    <a:pt x="19" y="92"/>
                    <a:pt x="21" y="89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28" y="132"/>
                    <a:pt x="28" y="132"/>
                    <a:pt x="28" y="132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8" y="78"/>
                    <a:pt x="97" y="79"/>
                    <a:pt x="99" y="77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8" y="58"/>
                    <a:pt x="118" y="55"/>
                    <a:pt x="117" y="53"/>
                  </a:cubicBezTo>
                  <a:lnTo>
                    <a:pt x="123" y="28"/>
                  </a:lnTo>
                  <a:close/>
                  <a:moveTo>
                    <a:pt x="62" y="142"/>
                  </a:moveTo>
                  <a:cubicBezTo>
                    <a:pt x="62" y="146"/>
                    <a:pt x="65" y="148"/>
                    <a:pt x="68" y="148"/>
                  </a:cubicBezTo>
                  <a:cubicBezTo>
                    <a:pt x="72" y="148"/>
                    <a:pt x="75" y="146"/>
                    <a:pt x="75" y="142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62" y="136"/>
                    <a:pt x="62" y="136"/>
                    <a:pt x="62" y="136"/>
                  </a:cubicBezTo>
                  <a:lnTo>
                    <a:pt x="62" y="14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47054" y="4123179"/>
              <a:ext cx="537972" cy="571277"/>
            </a:xfrm>
            <a:custGeom>
              <a:avLst/>
              <a:gdLst>
                <a:gd name="T0" fmla="*/ 79 w 159"/>
                <a:gd name="T1" fmla="*/ 66 h 169"/>
                <a:gd name="T2" fmla="*/ 112 w 159"/>
                <a:gd name="T3" fmla="*/ 33 h 169"/>
                <a:gd name="T4" fmla="*/ 79 w 159"/>
                <a:gd name="T5" fmla="*/ 0 h 169"/>
                <a:gd name="T6" fmla="*/ 46 w 159"/>
                <a:gd name="T7" fmla="*/ 33 h 169"/>
                <a:gd name="T8" fmla="*/ 79 w 159"/>
                <a:gd name="T9" fmla="*/ 66 h 169"/>
                <a:gd name="T10" fmla="*/ 156 w 159"/>
                <a:gd name="T11" fmla="*/ 117 h 169"/>
                <a:gd name="T12" fmla="*/ 134 w 159"/>
                <a:gd name="T13" fmla="*/ 86 h 169"/>
                <a:gd name="T14" fmla="*/ 125 w 159"/>
                <a:gd name="T15" fmla="*/ 119 h 169"/>
                <a:gd name="T16" fmla="*/ 128 w 159"/>
                <a:gd name="T17" fmla="*/ 122 h 169"/>
                <a:gd name="T18" fmla="*/ 111 w 159"/>
                <a:gd name="T19" fmla="*/ 130 h 169"/>
                <a:gd name="T20" fmla="*/ 106 w 159"/>
                <a:gd name="T21" fmla="*/ 148 h 169"/>
                <a:gd name="T22" fmla="*/ 124 w 159"/>
                <a:gd name="T23" fmla="*/ 153 h 169"/>
                <a:gd name="T24" fmla="*/ 150 w 159"/>
                <a:gd name="T25" fmla="*/ 141 h 169"/>
                <a:gd name="T26" fmla="*/ 156 w 159"/>
                <a:gd name="T27" fmla="*/ 117 h 169"/>
                <a:gd name="T28" fmla="*/ 99 w 159"/>
                <a:gd name="T29" fmla="*/ 153 h 169"/>
                <a:gd name="T30" fmla="*/ 80 w 159"/>
                <a:gd name="T31" fmla="*/ 162 h 169"/>
                <a:gd name="T32" fmla="*/ 84 w 159"/>
                <a:gd name="T33" fmla="*/ 103 h 169"/>
                <a:gd name="T34" fmla="*/ 93 w 159"/>
                <a:gd name="T35" fmla="*/ 98 h 169"/>
                <a:gd name="T36" fmla="*/ 104 w 159"/>
                <a:gd name="T37" fmla="*/ 95 h 169"/>
                <a:gd name="T38" fmla="*/ 114 w 159"/>
                <a:gd name="T39" fmla="*/ 91 h 169"/>
                <a:gd name="T40" fmla="*/ 131 w 159"/>
                <a:gd name="T41" fmla="*/ 81 h 169"/>
                <a:gd name="T42" fmla="*/ 126 w 159"/>
                <a:gd name="T43" fmla="*/ 75 h 169"/>
                <a:gd name="T44" fmla="*/ 124 w 159"/>
                <a:gd name="T45" fmla="*/ 74 h 169"/>
                <a:gd name="T46" fmla="*/ 112 w 159"/>
                <a:gd name="T47" fmla="*/ 70 h 169"/>
                <a:gd name="T48" fmla="*/ 100 w 159"/>
                <a:gd name="T49" fmla="*/ 70 h 169"/>
                <a:gd name="T50" fmla="*/ 79 w 159"/>
                <a:gd name="T51" fmla="*/ 86 h 169"/>
                <a:gd name="T52" fmla="*/ 59 w 159"/>
                <a:gd name="T53" fmla="*/ 70 h 169"/>
                <a:gd name="T54" fmla="*/ 47 w 159"/>
                <a:gd name="T55" fmla="*/ 70 h 169"/>
                <a:gd name="T56" fmla="*/ 34 w 159"/>
                <a:gd name="T57" fmla="*/ 74 h 169"/>
                <a:gd name="T58" fmla="*/ 33 w 159"/>
                <a:gd name="T59" fmla="*/ 75 h 169"/>
                <a:gd name="T60" fmla="*/ 28 w 159"/>
                <a:gd name="T61" fmla="*/ 81 h 169"/>
                <a:gd name="T62" fmla="*/ 45 w 159"/>
                <a:gd name="T63" fmla="*/ 91 h 169"/>
                <a:gd name="T64" fmla="*/ 55 w 159"/>
                <a:gd name="T65" fmla="*/ 95 h 169"/>
                <a:gd name="T66" fmla="*/ 65 w 159"/>
                <a:gd name="T67" fmla="*/ 98 h 169"/>
                <a:gd name="T68" fmla="*/ 75 w 159"/>
                <a:gd name="T69" fmla="*/ 103 h 169"/>
                <a:gd name="T70" fmla="*/ 78 w 159"/>
                <a:gd name="T71" fmla="*/ 162 h 169"/>
                <a:gd name="T72" fmla="*/ 59 w 159"/>
                <a:gd name="T73" fmla="*/ 152 h 169"/>
                <a:gd name="T74" fmla="*/ 43 w 159"/>
                <a:gd name="T75" fmla="*/ 162 h 169"/>
                <a:gd name="T76" fmla="*/ 79 w 159"/>
                <a:gd name="T77" fmla="*/ 169 h 169"/>
                <a:gd name="T78" fmla="*/ 80 w 159"/>
                <a:gd name="T79" fmla="*/ 169 h 169"/>
                <a:gd name="T80" fmla="*/ 80 w 159"/>
                <a:gd name="T81" fmla="*/ 169 h 169"/>
                <a:gd name="T82" fmla="*/ 116 w 159"/>
                <a:gd name="T83" fmla="*/ 162 h 169"/>
                <a:gd name="T84" fmla="*/ 99 w 159"/>
                <a:gd name="T85" fmla="*/ 153 h 169"/>
                <a:gd name="T86" fmla="*/ 53 w 159"/>
                <a:gd name="T87" fmla="*/ 148 h 169"/>
                <a:gd name="T88" fmla="*/ 48 w 159"/>
                <a:gd name="T89" fmla="*/ 130 h 169"/>
                <a:gd name="T90" fmla="*/ 30 w 159"/>
                <a:gd name="T91" fmla="*/ 122 h 169"/>
                <a:gd name="T92" fmla="*/ 33 w 159"/>
                <a:gd name="T93" fmla="*/ 118 h 169"/>
                <a:gd name="T94" fmla="*/ 24 w 159"/>
                <a:gd name="T95" fmla="*/ 86 h 169"/>
                <a:gd name="T96" fmla="*/ 2 w 159"/>
                <a:gd name="T97" fmla="*/ 117 h 169"/>
                <a:gd name="T98" fmla="*/ 8 w 159"/>
                <a:gd name="T99" fmla="*/ 141 h 169"/>
                <a:gd name="T100" fmla="*/ 35 w 159"/>
                <a:gd name="T101" fmla="*/ 153 h 169"/>
                <a:gd name="T102" fmla="*/ 53 w 159"/>
                <a:gd name="T103" fmla="*/ 14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69">
                  <a:moveTo>
                    <a:pt x="79" y="66"/>
                  </a:moveTo>
                  <a:cubicBezTo>
                    <a:pt x="97" y="66"/>
                    <a:pt x="112" y="51"/>
                    <a:pt x="112" y="33"/>
                  </a:cubicBezTo>
                  <a:cubicBezTo>
                    <a:pt x="112" y="15"/>
                    <a:pt x="97" y="0"/>
                    <a:pt x="79" y="0"/>
                  </a:cubicBezTo>
                  <a:cubicBezTo>
                    <a:pt x="61" y="0"/>
                    <a:pt x="46" y="15"/>
                    <a:pt x="46" y="33"/>
                  </a:cubicBezTo>
                  <a:cubicBezTo>
                    <a:pt x="46" y="51"/>
                    <a:pt x="61" y="66"/>
                    <a:pt x="79" y="66"/>
                  </a:cubicBezTo>
                  <a:close/>
                  <a:moveTo>
                    <a:pt x="156" y="117"/>
                  </a:moveTo>
                  <a:cubicBezTo>
                    <a:pt x="134" y="86"/>
                    <a:pt x="134" y="86"/>
                    <a:pt x="134" y="86"/>
                  </a:cubicBezTo>
                  <a:cubicBezTo>
                    <a:pt x="132" y="97"/>
                    <a:pt x="129" y="108"/>
                    <a:pt x="125" y="119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04" y="133"/>
                    <a:pt x="102" y="142"/>
                    <a:pt x="106" y="148"/>
                  </a:cubicBezTo>
                  <a:cubicBezTo>
                    <a:pt x="109" y="154"/>
                    <a:pt x="118" y="156"/>
                    <a:pt x="124" y="153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5" y="139"/>
                    <a:pt x="159" y="121"/>
                    <a:pt x="156" y="117"/>
                  </a:cubicBezTo>
                  <a:close/>
                  <a:moveTo>
                    <a:pt x="99" y="153"/>
                  </a:moveTo>
                  <a:cubicBezTo>
                    <a:pt x="91" y="155"/>
                    <a:pt x="83" y="158"/>
                    <a:pt x="80" y="162"/>
                  </a:cubicBezTo>
                  <a:cubicBezTo>
                    <a:pt x="81" y="143"/>
                    <a:pt x="83" y="123"/>
                    <a:pt x="84" y="103"/>
                  </a:cubicBezTo>
                  <a:cubicBezTo>
                    <a:pt x="86" y="101"/>
                    <a:pt x="90" y="100"/>
                    <a:pt x="93" y="98"/>
                  </a:cubicBezTo>
                  <a:cubicBezTo>
                    <a:pt x="97" y="97"/>
                    <a:pt x="100" y="96"/>
                    <a:pt x="104" y="95"/>
                  </a:cubicBezTo>
                  <a:cubicBezTo>
                    <a:pt x="107" y="93"/>
                    <a:pt x="111" y="92"/>
                    <a:pt x="114" y="91"/>
                  </a:cubicBezTo>
                  <a:cubicBezTo>
                    <a:pt x="121" y="88"/>
                    <a:pt x="127" y="84"/>
                    <a:pt x="131" y="81"/>
                  </a:cubicBezTo>
                  <a:cubicBezTo>
                    <a:pt x="130" y="79"/>
                    <a:pt x="128" y="77"/>
                    <a:pt x="126" y="75"/>
                  </a:cubicBezTo>
                  <a:cubicBezTo>
                    <a:pt x="125" y="74"/>
                    <a:pt x="125" y="74"/>
                    <a:pt x="124" y="74"/>
                  </a:cubicBezTo>
                  <a:cubicBezTo>
                    <a:pt x="121" y="71"/>
                    <a:pt x="117" y="70"/>
                    <a:pt x="112" y="70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2" y="70"/>
                    <a:pt x="38" y="71"/>
                    <a:pt x="34" y="74"/>
                  </a:cubicBezTo>
                  <a:cubicBezTo>
                    <a:pt x="34" y="74"/>
                    <a:pt x="33" y="74"/>
                    <a:pt x="33" y="75"/>
                  </a:cubicBezTo>
                  <a:cubicBezTo>
                    <a:pt x="31" y="77"/>
                    <a:pt x="29" y="79"/>
                    <a:pt x="28" y="81"/>
                  </a:cubicBezTo>
                  <a:cubicBezTo>
                    <a:pt x="32" y="84"/>
                    <a:pt x="38" y="88"/>
                    <a:pt x="45" y="91"/>
                  </a:cubicBezTo>
                  <a:cubicBezTo>
                    <a:pt x="48" y="92"/>
                    <a:pt x="52" y="93"/>
                    <a:pt x="55" y="95"/>
                  </a:cubicBezTo>
                  <a:cubicBezTo>
                    <a:pt x="59" y="96"/>
                    <a:pt x="62" y="97"/>
                    <a:pt x="65" y="98"/>
                  </a:cubicBezTo>
                  <a:cubicBezTo>
                    <a:pt x="69" y="100"/>
                    <a:pt x="72" y="101"/>
                    <a:pt x="75" y="103"/>
                  </a:cubicBezTo>
                  <a:cubicBezTo>
                    <a:pt x="76" y="123"/>
                    <a:pt x="77" y="143"/>
                    <a:pt x="78" y="162"/>
                  </a:cubicBezTo>
                  <a:cubicBezTo>
                    <a:pt x="75" y="158"/>
                    <a:pt x="67" y="155"/>
                    <a:pt x="59" y="152"/>
                  </a:cubicBezTo>
                  <a:cubicBezTo>
                    <a:pt x="55" y="158"/>
                    <a:pt x="49" y="161"/>
                    <a:pt x="43" y="162"/>
                  </a:cubicBezTo>
                  <a:cubicBezTo>
                    <a:pt x="50" y="164"/>
                    <a:pt x="64" y="168"/>
                    <a:pt x="79" y="169"/>
                  </a:cubicBezTo>
                  <a:cubicBezTo>
                    <a:pt x="80" y="169"/>
                    <a:pt x="80" y="169"/>
                    <a:pt x="80" y="169"/>
                  </a:cubicBezTo>
                  <a:cubicBezTo>
                    <a:pt x="80" y="169"/>
                    <a:pt x="80" y="169"/>
                    <a:pt x="80" y="169"/>
                  </a:cubicBezTo>
                  <a:cubicBezTo>
                    <a:pt x="95" y="169"/>
                    <a:pt x="109" y="164"/>
                    <a:pt x="116" y="162"/>
                  </a:cubicBezTo>
                  <a:cubicBezTo>
                    <a:pt x="109" y="162"/>
                    <a:pt x="103" y="158"/>
                    <a:pt x="99" y="153"/>
                  </a:cubicBezTo>
                  <a:close/>
                  <a:moveTo>
                    <a:pt x="53" y="148"/>
                  </a:moveTo>
                  <a:cubicBezTo>
                    <a:pt x="56" y="142"/>
                    <a:pt x="54" y="133"/>
                    <a:pt x="48" y="13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0" y="108"/>
                    <a:pt x="27" y="97"/>
                    <a:pt x="24" y="86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0" y="121"/>
                    <a:pt x="4" y="139"/>
                    <a:pt x="8" y="141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41" y="156"/>
                    <a:pt x="49" y="154"/>
                    <a:pt x="53" y="148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66459" y="4100123"/>
              <a:ext cx="292042" cy="604579"/>
            </a:xfrm>
            <a:custGeom>
              <a:avLst/>
              <a:gdLst>
                <a:gd name="T0" fmla="*/ 85 w 86"/>
                <a:gd name="T1" fmla="*/ 109 h 179"/>
                <a:gd name="T2" fmla="*/ 56 w 86"/>
                <a:gd name="T3" fmla="*/ 85 h 179"/>
                <a:gd name="T4" fmla="*/ 55 w 86"/>
                <a:gd name="T5" fmla="*/ 85 h 179"/>
                <a:gd name="T6" fmla="*/ 50 w 86"/>
                <a:gd name="T7" fmla="*/ 69 h 179"/>
                <a:gd name="T8" fmla="*/ 69 w 86"/>
                <a:gd name="T9" fmla="*/ 32 h 179"/>
                <a:gd name="T10" fmla="*/ 53 w 86"/>
                <a:gd name="T11" fmla="*/ 2 h 179"/>
                <a:gd name="T12" fmla="*/ 34 w 86"/>
                <a:gd name="T13" fmla="*/ 33 h 179"/>
                <a:gd name="T14" fmla="*/ 38 w 86"/>
                <a:gd name="T15" fmla="*/ 55 h 179"/>
                <a:gd name="T16" fmla="*/ 2 w 86"/>
                <a:gd name="T17" fmla="*/ 102 h 179"/>
                <a:gd name="T18" fmla="*/ 48 w 86"/>
                <a:gd name="T19" fmla="*/ 138 h 179"/>
                <a:gd name="T20" fmla="*/ 60 w 86"/>
                <a:gd name="T21" fmla="*/ 137 h 179"/>
                <a:gd name="T22" fmla="*/ 64 w 86"/>
                <a:gd name="T23" fmla="*/ 150 h 179"/>
                <a:gd name="T24" fmla="*/ 65 w 86"/>
                <a:gd name="T25" fmla="*/ 155 h 179"/>
                <a:gd name="T26" fmla="*/ 46 w 86"/>
                <a:gd name="T27" fmla="*/ 170 h 179"/>
                <a:gd name="T28" fmla="*/ 34 w 86"/>
                <a:gd name="T29" fmla="*/ 165 h 179"/>
                <a:gd name="T30" fmla="*/ 48 w 86"/>
                <a:gd name="T31" fmla="*/ 158 h 179"/>
                <a:gd name="T32" fmla="*/ 34 w 86"/>
                <a:gd name="T33" fmla="*/ 149 h 179"/>
                <a:gd name="T34" fmla="*/ 21 w 86"/>
                <a:gd name="T35" fmla="*/ 163 h 179"/>
                <a:gd name="T36" fmla="*/ 46 w 86"/>
                <a:gd name="T37" fmla="*/ 178 h 179"/>
                <a:gd name="T38" fmla="*/ 73 w 86"/>
                <a:gd name="T39" fmla="*/ 159 h 179"/>
                <a:gd name="T40" fmla="*/ 73 w 86"/>
                <a:gd name="T41" fmla="*/ 153 h 179"/>
                <a:gd name="T42" fmla="*/ 69 w 86"/>
                <a:gd name="T43" fmla="*/ 136 h 179"/>
                <a:gd name="T44" fmla="*/ 85 w 86"/>
                <a:gd name="T45" fmla="*/ 109 h 179"/>
                <a:gd name="T46" fmla="*/ 55 w 86"/>
                <a:gd name="T47" fmla="*/ 17 h 179"/>
                <a:gd name="T48" fmla="*/ 63 w 86"/>
                <a:gd name="T49" fmla="*/ 23 h 179"/>
                <a:gd name="T50" fmla="*/ 46 w 86"/>
                <a:gd name="T51" fmla="*/ 53 h 179"/>
                <a:gd name="T52" fmla="*/ 43 w 86"/>
                <a:gd name="T53" fmla="*/ 40 h 179"/>
                <a:gd name="T54" fmla="*/ 55 w 86"/>
                <a:gd name="T55" fmla="*/ 17 h 179"/>
                <a:gd name="T56" fmla="*/ 49 w 86"/>
                <a:gd name="T57" fmla="*/ 132 h 179"/>
                <a:gd name="T58" fmla="*/ 12 w 86"/>
                <a:gd name="T59" fmla="*/ 107 h 179"/>
                <a:gd name="T60" fmla="*/ 42 w 86"/>
                <a:gd name="T61" fmla="*/ 71 h 179"/>
                <a:gd name="T62" fmla="*/ 47 w 86"/>
                <a:gd name="T63" fmla="*/ 86 h 179"/>
                <a:gd name="T64" fmla="*/ 28 w 86"/>
                <a:gd name="T65" fmla="*/ 105 h 179"/>
                <a:gd name="T66" fmla="*/ 45 w 86"/>
                <a:gd name="T67" fmla="*/ 124 h 179"/>
                <a:gd name="T68" fmla="*/ 47 w 86"/>
                <a:gd name="T69" fmla="*/ 123 h 179"/>
                <a:gd name="T70" fmla="*/ 46 w 86"/>
                <a:gd name="T71" fmla="*/ 122 h 179"/>
                <a:gd name="T72" fmla="*/ 36 w 86"/>
                <a:gd name="T73" fmla="*/ 111 h 179"/>
                <a:gd name="T74" fmla="*/ 50 w 86"/>
                <a:gd name="T75" fmla="*/ 97 h 179"/>
                <a:gd name="T76" fmla="*/ 59 w 86"/>
                <a:gd name="T77" fmla="*/ 131 h 179"/>
                <a:gd name="T78" fmla="*/ 49 w 86"/>
                <a:gd name="T79" fmla="*/ 132 h 179"/>
                <a:gd name="T80" fmla="*/ 67 w 86"/>
                <a:gd name="T81" fmla="*/ 130 h 179"/>
                <a:gd name="T82" fmla="*/ 58 w 86"/>
                <a:gd name="T83" fmla="*/ 97 h 179"/>
                <a:gd name="T84" fmla="*/ 76 w 86"/>
                <a:gd name="T85" fmla="*/ 113 h 179"/>
                <a:gd name="T86" fmla="*/ 67 w 86"/>
                <a:gd name="T87" fmla="*/ 13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6" h="179">
                  <a:moveTo>
                    <a:pt x="85" y="109"/>
                  </a:moveTo>
                  <a:cubicBezTo>
                    <a:pt x="86" y="96"/>
                    <a:pt x="73" y="85"/>
                    <a:pt x="56" y="85"/>
                  </a:cubicBezTo>
                  <a:cubicBezTo>
                    <a:pt x="54" y="85"/>
                    <a:pt x="56" y="85"/>
                    <a:pt x="55" y="85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63" y="59"/>
                    <a:pt x="66" y="45"/>
                    <a:pt x="69" y="32"/>
                  </a:cubicBezTo>
                  <a:cubicBezTo>
                    <a:pt x="72" y="11"/>
                    <a:pt x="58" y="0"/>
                    <a:pt x="53" y="2"/>
                  </a:cubicBezTo>
                  <a:cubicBezTo>
                    <a:pt x="40" y="5"/>
                    <a:pt x="34" y="24"/>
                    <a:pt x="34" y="33"/>
                  </a:cubicBezTo>
                  <a:cubicBezTo>
                    <a:pt x="34" y="41"/>
                    <a:pt x="36" y="48"/>
                    <a:pt x="38" y="55"/>
                  </a:cubicBezTo>
                  <a:cubicBezTo>
                    <a:pt x="22" y="68"/>
                    <a:pt x="0" y="82"/>
                    <a:pt x="2" y="102"/>
                  </a:cubicBezTo>
                  <a:cubicBezTo>
                    <a:pt x="6" y="128"/>
                    <a:pt x="24" y="138"/>
                    <a:pt x="48" y="138"/>
                  </a:cubicBezTo>
                  <a:cubicBezTo>
                    <a:pt x="52" y="138"/>
                    <a:pt x="56" y="138"/>
                    <a:pt x="60" y="137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5" y="152"/>
                    <a:pt x="65" y="153"/>
                    <a:pt x="65" y="155"/>
                  </a:cubicBezTo>
                  <a:cubicBezTo>
                    <a:pt x="65" y="163"/>
                    <a:pt x="59" y="169"/>
                    <a:pt x="46" y="170"/>
                  </a:cubicBezTo>
                  <a:cubicBezTo>
                    <a:pt x="42" y="170"/>
                    <a:pt x="34" y="169"/>
                    <a:pt x="34" y="165"/>
                  </a:cubicBezTo>
                  <a:cubicBezTo>
                    <a:pt x="38" y="166"/>
                    <a:pt x="48" y="166"/>
                    <a:pt x="48" y="158"/>
                  </a:cubicBezTo>
                  <a:cubicBezTo>
                    <a:pt x="47" y="153"/>
                    <a:pt x="41" y="148"/>
                    <a:pt x="34" y="149"/>
                  </a:cubicBezTo>
                  <a:cubicBezTo>
                    <a:pt x="26" y="149"/>
                    <a:pt x="20" y="157"/>
                    <a:pt x="21" y="163"/>
                  </a:cubicBezTo>
                  <a:cubicBezTo>
                    <a:pt x="22" y="172"/>
                    <a:pt x="35" y="179"/>
                    <a:pt x="46" y="178"/>
                  </a:cubicBezTo>
                  <a:cubicBezTo>
                    <a:pt x="61" y="177"/>
                    <a:pt x="73" y="169"/>
                    <a:pt x="73" y="159"/>
                  </a:cubicBezTo>
                  <a:cubicBezTo>
                    <a:pt x="73" y="158"/>
                    <a:pt x="73" y="154"/>
                    <a:pt x="73" y="153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82" y="131"/>
                    <a:pt x="85" y="120"/>
                    <a:pt x="85" y="109"/>
                  </a:cubicBezTo>
                  <a:close/>
                  <a:moveTo>
                    <a:pt x="55" y="17"/>
                  </a:moveTo>
                  <a:cubicBezTo>
                    <a:pt x="60" y="17"/>
                    <a:pt x="63" y="20"/>
                    <a:pt x="63" y="23"/>
                  </a:cubicBezTo>
                  <a:cubicBezTo>
                    <a:pt x="64" y="34"/>
                    <a:pt x="57" y="46"/>
                    <a:pt x="46" y="53"/>
                  </a:cubicBezTo>
                  <a:cubicBezTo>
                    <a:pt x="44" y="49"/>
                    <a:pt x="43" y="44"/>
                    <a:pt x="43" y="40"/>
                  </a:cubicBezTo>
                  <a:cubicBezTo>
                    <a:pt x="44" y="33"/>
                    <a:pt x="44" y="18"/>
                    <a:pt x="55" y="17"/>
                  </a:cubicBezTo>
                  <a:close/>
                  <a:moveTo>
                    <a:pt x="49" y="132"/>
                  </a:moveTo>
                  <a:cubicBezTo>
                    <a:pt x="30" y="132"/>
                    <a:pt x="12" y="123"/>
                    <a:pt x="12" y="107"/>
                  </a:cubicBezTo>
                  <a:cubicBezTo>
                    <a:pt x="12" y="92"/>
                    <a:pt x="28" y="81"/>
                    <a:pt x="42" y="71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37" y="89"/>
                    <a:pt x="28" y="97"/>
                    <a:pt x="28" y="105"/>
                  </a:cubicBezTo>
                  <a:cubicBezTo>
                    <a:pt x="28" y="114"/>
                    <a:pt x="35" y="121"/>
                    <a:pt x="45" y="124"/>
                  </a:cubicBezTo>
                  <a:cubicBezTo>
                    <a:pt x="46" y="124"/>
                    <a:pt x="47" y="123"/>
                    <a:pt x="47" y="123"/>
                  </a:cubicBezTo>
                  <a:cubicBezTo>
                    <a:pt x="47" y="122"/>
                    <a:pt x="47" y="122"/>
                    <a:pt x="46" y="122"/>
                  </a:cubicBezTo>
                  <a:cubicBezTo>
                    <a:pt x="40" y="120"/>
                    <a:pt x="36" y="116"/>
                    <a:pt x="36" y="111"/>
                  </a:cubicBezTo>
                  <a:cubicBezTo>
                    <a:pt x="35" y="105"/>
                    <a:pt x="42" y="99"/>
                    <a:pt x="50" y="97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6" y="131"/>
                    <a:pt x="53" y="132"/>
                    <a:pt x="49" y="132"/>
                  </a:cubicBezTo>
                  <a:close/>
                  <a:moveTo>
                    <a:pt x="67" y="130"/>
                  </a:moveTo>
                  <a:cubicBezTo>
                    <a:pt x="58" y="97"/>
                    <a:pt x="58" y="97"/>
                    <a:pt x="58" y="97"/>
                  </a:cubicBezTo>
                  <a:cubicBezTo>
                    <a:pt x="70" y="97"/>
                    <a:pt x="75" y="103"/>
                    <a:pt x="76" y="113"/>
                  </a:cubicBezTo>
                  <a:cubicBezTo>
                    <a:pt x="77" y="120"/>
                    <a:pt x="75" y="126"/>
                    <a:pt x="67" y="13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98853" y="4166729"/>
              <a:ext cx="499546" cy="502108"/>
            </a:xfrm>
            <a:custGeom>
              <a:avLst/>
              <a:gdLst>
                <a:gd name="T0" fmla="*/ 134 w 148"/>
                <a:gd name="T1" fmla="*/ 128 h 148"/>
                <a:gd name="T2" fmla="*/ 119 w 148"/>
                <a:gd name="T3" fmla="*/ 78 h 148"/>
                <a:gd name="T4" fmla="*/ 61 w 148"/>
                <a:gd name="T5" fmla="*/ 52 h 148"/>
                <a:gd name="T6" fmla="*/ 28 w 148"/>
                <a:gd name="T7" fmla="*/ 19 h 148"/>
                <a:gd name="T8" fmla="*/ 25 w 148"/>
                <a:gd name="T9" fmla="*/ 15 h 148"/>
                <a:gd name="T10" fmla="*/ 27 w 148"/>
                <a:gd name="T11" fmla="*/ 10 h 148"/>
                <a:gd name="T12" fmla="*/ 22 w 148"/>
                <a:gd name="T13" fmla="*/ 12 h 148"/>
                <a:gd name="T14" fmla="*/ 17 w 148"/>
                <a:gd name="T15" fmla="*/ 10 h 148"/>
                <a:gd name="T16" fmla="*/ 20 w 148"/>
                <a:gd name="T17" fmla="*/ 7 h 148"/>
                <a:gd name="T18" fmla="*/ 17 w 148"/>
                <a:gd name="T19" fmla="*/ 4 h 148"/>
                <a:gd name="T20" fmla="*/ 14 w 148"/>
                <a:gd name="T21" fmla="*/ 8 h 148"/>
                <a:gd name="T22" fmla="*/ 10 w 148"/>
                <a:gd name="T23" fmla="*/ 7 h 148"/>
                <a:gd name="T24" fmla="*/ 6 w 148"/>
                <a:gd name="T25" fmla="*/ 1 h 148"/>
                <a:gd name="T26" fmla="*/ 2 w 148"/>
                <a:gd name="T27" fmla="*/ 6 h 148"/>
                <a:gd name="T28" fmla="*/ 7 w 148"/>
                <a:gd name="T29" fmla="*/ 9 h 148"/>
                <a:gd name="T30" fmla="*/ 11 w 148"/>
                <a:gd name="T31" fmla="*/ 17 h 148"/>
                <a:gd name="T32" fmla="*/ 6 w 148"/>
                <a:gd name="T33" fmla="*/ 20 h 148"/>
                <a:gd name="T34" fmla="*/ 9 w 148"/>
                <a:gd name="T35" fmla="*/ 23 h 148"/>
                <a:gd name="T36" fmla="*/ 12 w 148"/>
                <a:gd name="T37" fmla="*/ 19 h 148"/>
                <a:gd name="T38" fmla="*/ 14 w 148"/>
                <a:gd name="T39" fmla="*/ 24 h 148"/>
                <a:gd name="T40" fmla="*/ 12 w 148"/>
                <a:gd name="T41" fmla="*/ 29 h 148"/>
                <a:gd name="T42" fmla="*/ 17 w 148"/>
                <a:gd name="T43" fmla="*/ 27 h 148"/>
                <a:gd name="T44" fmla="*/ 20 w 148"/>
                <a:gd name="T45" fmla="*/ 27 h 148"/>
                <a:gd name="T46" fmla="*/ 53 w 148"/>
                <a:gd name="T47" fmla="*/ 60 h 148"/>
                <a:gd name="T48" fmla="*/ 81 w 148"/>
                <a:gd name="T49" fmla="*/ 89 h 148"/>
                <a:gd name="T50" fmla="*/ 64 w 148"/>
                <a:gd name="T51" fmla="*/ 97 h 148"/>
                <a:gd name="T52" fmla="*/ 101 w 148"/>
                <a:gd name="T53" fmla="*/ 142 h 148"/>
                <a:gd name="T54" fmla="*/ 145 w 148"/>
                <a:gd name="T55" fmla="*/ 144 h 148"/>
                <a:gd name="T56" fmla="*/ 98 w 148"/>
                <a:gd name="T57" fmla="*/ 116 h 148"/>
                <a:gd name="T58" fmla="*/ 82 w 148"/>
                <a:gd name="T59" fmla="*/ 102 h 148"/>
                <a:gd name="T60" fmla="*/ 84 w 148"/>
                <a:gd name="T61" fmla="*/ 98 h 148"/>
                <a:gd name="T62" fmla="*/ 100 w 148"/>
                <a:gd name="T63" fmla="*/ 112 h 148"/>
                <a:gd name="T64" fmla="*/ 111 w 148"/>
                <a:gd name="T65" fmla="*/ 100 h 148"/>
                <a:gd name="T66" fmla="*/ 97 w 148"/>
                <a:gd name="T67" fmla="*/ 84 h 148"/>
                <a:gd name="T68" fmla="*/ 101 w 148"/>
                <a:gd name="T69" fmla="*/ 82 h 148"/>
                <a:gd name="T70" fmla="*/ 115 w 148"/>
                <a:gd name="T71" fmla="*/ 98 h 148"/>
                <a:gd name="T72" fmla="*/ 111 w 148"/>
                <a:gd name="T73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48">
                  <a:moveTo>
                    <a:pt x="145" y="144"/>
                  </a:moveTo>
                  <a:cubicBezTo>
                    <a:pt x="134" y="128"/>
                    <a:pt x="134" y="128"/>
                    <a:pt x="134" y="128"/>
                  </a:cubicBezTo>
                  <a:cubicBezTo>
                    <a:pt x="139" y="123"/>
                    <a:pt x="148" y="112"/>
                    <a:pt x="142" y="100"/>
                  </a:cubicBezTo>
                  <a:cubicBezTo>
                    <a:pt x="135" y="85"/>
                    <a:pt x="127" y="88"/>
                    <a:pt x="119" y="78"/>
                  </a:cubicBezTo>
                  <a:cubicBezTo>
                    <a:pt x="113" y="90"/>
                    <a:pt x="93" y="69"/>
                    <a:pt x="97" y="63"/>
                  </a:cubicBezTo>
                  <a:cubicBezTo>
                    <a:pt x="81" y="37"/>
                    <a:pt x="69" y="44"/>
                    <a:pt x="61" y="52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5" y="15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26" y="9"/>
                    <a:pt x="25" y="9"/>
                    <a:pt x="24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8" y="10"/>
                    <a:pt x="18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5"/>
                    <a:pt x="20" y="4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7"/>
                    <a:pt x="14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9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1"/>
                    <a:pt x="5" y="22"/>
                    <a:pt x="6" y="23"/>
                  </a:cubicBezTo>
                  <a:cubicBezTo>
                    <a:pt x="7" y="24"/>
                    <a:pt x="8" y="24"/>
                    <a:pt x="9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0"/>
                    <a:pt x="12" y="19"/>
                    <a:pt x="12" y="19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3"/>
                    <a:pt x="15" y="23"/>
                    <a:pt x="14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7"/>
                    <a:pt x="11" y="29"/>
                    <a:pt x="12" y="29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6"/>
                    <a:pt x="18" y="25"/>
                    <a:pt x="17" y="25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3" y="72"/>
                    <a:pt x="41" y="83"/>
                    <a:pt x="64" y="97"/>
                  </a:cubicBezTo>
                  <a:cubicBezTo>
                    <a:pt x="69" y="92"/>
                    <a:pt x="90" y="113"/>
                    <a:pt x="79" y="118"/>
                  </a:cubicBezTo>
                  <a:cubicBezTo>
                    <a:pt x="88" y="126"/>
                    <a:pt x="85" y="135"/>
                    <a:pt x="101" y="142"/>
                  </a:cubicBezTo>
                  <a:cubicBezTo>
                    <a:pt x="113" y="148"/>
                    <a:pt x="125" y="137"/>
                    <a:pt x="129" y="133"/>
                  </a:cubicBezTo>
                  <a:lnTo>
                    <a:pt x="145" y="144"/>
                  </a:lnTo>
                  <a:close/>
                  <a:moveTo>
                    <a:pt x="96" y="117"/>
                  </a:moveTo>
                  <a:cubicBezTo>
                    <a:pt x="96" y="115"/>
                    <a:pt x="97" y="113"/>
                    <a:pt x="98" y="116"/>
                  </a:cubicBezTo>
                  <a:cubicBezTo>
                    <a:pt x="100" y="118"/>
                    <a:pt x="101" y="116"/>
                    <a:pt x="99" y="113"/>
                  </a:cubicBezTo>
                  <a:cubicBezTo>
                    <a:pt x="94" y="105"/>
                    <a:pt x="85" y="109"/>
                    <a:pt x="82" y="102"/>
                  </a:cubicBezTo>
                  <a:cubicBezTo>
                    <a:pt x="80" y="96"/>
                    <a:pt x="85" y="94"/>
                    <a:pt x="86" y="97"/>
                  </a:cubicBezTo>
                  <a:cubicBezTo>
                    <a:pt x="87" y="99"/>
                    <a:pt x="86" y="100"/>
                    <a:pt x="84" y="98"/>
                  </a:cubicBezTo>
                  <a:cubicBezTo>
                    <a:pt x="83" y="96"/>
                    <a:pt x="82" y="98"/>
                    <a:pt x="84" y="101"/>
                  </a:cubicBezTo>
                  <a:cubicBezTo>
                    <a:pt x="88" y="107"/>
                    <a:pt x="95" y="101"/>
                    <a:pt x="100" y="112"/>
                  </a:cubicBezTo>
                  <a:cubicBezTo>
                    <a:pt x="103" y="117"/>
                    <a:pt x="97" y="119"/>
                    <a:pt x="96" y="117"/>
                  </a:cubicBezTo>
                  <a:close/>
                  <a:moveTo>
                    <a:pt x="111" y="100"/>
                  </a:moveTo>
                  <a:cubicBezTo>
                    <a:pt x="100" y="95"/>
                    <a:pt x="107" y="88"/>
                    <a:pt x="100" y="84"/>
                  </a:cubicBezTo>
                  <a:cubicBezTo>
                    <a:pt x="97" y="82"/>
                    <a:pt x="95" y="83"/>
                    <a:pt x="97" y="84"/>
                  </a:cubicBezTo>
                  <a:cubicBezTo>
                    <a:pt x="100" y="86"/>
                    <a:pt x="98" y="87"/>
                    <a:pt x="96" y="86"/>
                  </a:cubicBezTo>
                  <a:cubicBezTo>
                    <a:pt x="94" y="85"/>
                    <a:pt x="96" y="80"/>
                    <a:pt x="101" y="82"/>
                  </a:cubicBezTo>
                  <a:cubicBezTo>
                    <a:pt x="108" y="85"/>
                    <a:pt x="105" y="94"/>
                    <a:pt x="112" y="99"/>
                  </a:cubicBezTo>
                  <a:cubicBezTo>
                    <a:pt x="115" y="101"/>
                    <a:pt x="118" y="100"/>
                    <a:pt x="115" y="98"/>
                  </a:cubicBezTo>
                  <a:cubicBezTo>
                    <a:pt x="113" y="97"/>
                    <a:pt x="114" y="96"/>
                    <a:pt x="117" y="97"/>
                  </a:cubicBezTo>
                  <a:cubicBezTo>
                    <a:pt x="119" y="97"/>
                    <a:pt x="117" y="103"/>
                    <a:pt x="111" y="10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2731" y="4166729"/>
              <a:ext cx="596895" cy="517479"/>
            </a:xfrm>
            <a:custGeom>
              <a:avLst/>
              <a:gdLst>
                <a:gd name="T0" fmla="*/ 138 w 176"/>
                <a:gd name="T1" fmla="*/ 91 h 153"/>
                <a:gd name="T2" fmla="*/ 120 w 176"/>
                <a:gd name="T3" fmla="*/ 76 h 153"/>
                <a:gd name="T4" fmla="*/ 108 w 176"/>
                <a:gd name="T5" fmla="*/ 61 h 153"/>
                <a:gd name="T6" fmla="*/ 101 w 176"/>
                <a:gd name="T7" fmla="*/ 67 h 153"/>
                <a:gd name="T8" fmla="*/ 97 w 176"/>
                <a:gd name="T9" fmla="*/ 77 h 153"/>
                <a:gd name="T10" fmla="*/ 96 w 176"/>
                <a:gd name="T11" fmla="*/ 78 h 153"/>
                <a:gd name="T12" fmla="*/ 37 w 176"/>
                <a:gd name="T13" fmla="*/ 25 h 153"/>
                <a:gd name="T14" fmla="*/ 34 w 176"/>
                <a:gd name="T15" fmla="*/ 18 h 153"/>
                <a:gd name="T16" fmla="*/ 34 w 176"/>
                <a:gd name="T17" fmla="*/ 18 h 153"/>
                <a:gd name="T18" fmla="*/ 35 w 176"/>
                <a:gd name="T19" fmla="*/ 17 h 153"/>
                <a:gd name="T20" fmla="*/ 36 w 176"/>
                <a:gd name="T21" fmla="*/ 15 h 153"/>
                <a:gd name="T22" fmla="*/ 35 w 176"/>
                <a:gd name="T23" fmla="*/ 12 h 153"/>
                <a:gd name="T24" fmla="*/ 32 w 176"/>
                <a:gd name="T25" fmla="*/ 13 h 153"/>
                <a:gd name="T26" fmla="*/ 31 w 176"/>
                <a:gd name="T27" fmla="*/ 15 h 153"/>
                <a:gd name="T28" fmla="*/ 31 w 176"/>
                <a:gd name="T29" fmla="*/ 16 h 153"/>
                <a:gd name="T30" fmla="*/ 28 w 176"/>
                <a:gd name="T31" fmla="*/ 15 h 153"/>
                <a:gd name="T32" fmla="*/ 29 w 176"/>
                <a:gd name="T33" fmla="*/ 14 h 153"/>
                <a:gd name="T34" fmla="*/ 30 w 176"/>
                <a:gd name="T35" fmla="*/ 12 h 153"/>
                <a:gd name="T36" fmla="*/ 30 w 176"/>
                <a:gd name="T37" fmla="*/ 9 h 153"/>
                <a:gd name="T38" fmla="*/ 27 w 176"/>
                <a:gd name="T39" fmla="*/ 10 h 153"/>
                <a:gd name="T40" fmla="*/ 26 w 176"/>
                <a:gd name="T41" fmla="*/ 12 h 153"/>
                <a:gd name="T42" fmla="*/ 26 w 176"/>
                <a:gd name="T43" fmla="*/ 13 h 153"/>
                <a:gd name="T44" fmla="*/ 23 w 176"/>
                <a:gd name="T45" fmla="*/ 12 h 153"/>
                <a:gd name="T46" fmla="*/ 24 w 176"/>
                <a:gd name="T47" fmla="*/ 11 h 153"/>
                <a:gd name="T48" fmla="*/ 25 w 176"/>
                <a:gd name="T49" fmla="*/ 9 h 153"/>
                <a:gd name="T50" fmla="*/ 25 w 176"/>
                <a:gd name="T51" fmla="*/ 6 h 153"/>
                <a:gd name="T52" fmla="*/ 22 w 176"/>
                <a:gd name="T53" fmla="*/ 7 h 153"/>
                <a:gd name="T54" fmla="*/ 20 w 176"/>
                <a:gd name="T55" fmla="*/ 9 h 153"/>
                <a:gd name="T56" fmla="*/ 20 w 176"/>
                <a:gd name="T57" fmla="*/ 10 h 153"/>
                <a:gd name="T58" fmla="*/ 18 w 176"/>
                <a:gd name="T59" fmla="*/ 9 h 153"/>
                <a:gd name="T60" fmla="*/ 19 w 176"/>
                <a:gd name="T61" fmla="*/ 8 h 153"/>
                <a:gd name="T62" fmla="*/ 20 w 176"/>
                <a:gd name="T63" fmla="*/ 6 h 153"/>
                <a:gd name="T64" fmla="*/ 19 w 176"/>
                <a:gd name="T65" fmla="*/ 3 h 153"/>
                <a:gd name="T66" fmla="*/ 16 w 176"/>
                <a:gd name="T67" fmla="*/ 4 h 153"/>
                <a:gd name="T68" fmla="*/ 15 w 176"/>
                <a:gd name="T69" fmla="*/ 6 h 153"/>
                <a:gd name="T70" fmla="*/ 15 w 176"/>
                <a:gd name="T71" fmla="*/ 8 h 153"/>
                <a:gd name="T72" fmla="*/ 12 w 176"/>
                <a:gd name="T73" fmla="*/ 6 h 153"/>
                <a:gd name="T74" fmla="*/ 14 w 176"/>
                <a:gd name="T75" fmla="*/ 5 h 153"/>
                <a:gd name="T76" fmla="*/ 15 w 176"/>
                <a:gd name="T77" fmla="*/ 3 h 153"/>
                <a:gd name="T78" fmla="*/ 14 w 176"/>
                <a:gd name="T79" fmla="*/ 0 h 153"/>
                <a:gd name="T80" fmla="*/ 11 w 176"/>
                <a:gd name="T81" fmla="*/ 1 h 153"/>
                <a:gd name="T82" fmla="*/ 10 w 176"/>
                <a:gd name="T83" fmla="*/ 3 h 153"/>
                <a:gd name="T84" fmla="*/ 10 w 176"/>
                <a:gd name="T85" fmla="*/ 5 h 153"/>
                <a:gd name="T86" fmla="*/ 4 w 176"/>
                <a:gd name="T87" fmla="*/ 13 h 153"/>
                <a:gd name="T88" fmla="*/ 10 w 176"/>
                <a:gd name="T89" fmla="*/ 12 h 153"/>
                <a:gd name="T90" fmla="*/ 23 w 176"/>
                <a:gd name="T91" fmla="*/ 29 h 153"/>
                <a:gd name="T92" fmla="*/ 30 w 176"/>
                <a:gd name="T93" fmla="*/ 29 h 153"/>
                <a:gd name="T94" fmla="*/ 94 w 176"/>
                <a:gd name="T95" fmla="*/ 95 h 153"/>
                <a:gd name="T96" fmla="*/ 122 w 176"/>
                <a:gd name="T97" fmla="*/ 124 h 153"/>
                <a:gd name="T98" fmla="*/ 92 w 176"/>
                <a:gd name="T99" fmla="*/ 100 h 153"/>
                <a:gd name="T100" fmla="*/ 92 w 176"/>
                <a:gd name="T101" fmla="*/ 100 h 153"/>
                <a:gd name="T102" fmla="*/ 82 w 176"/>
                <a:gd name="T103" fmla="*/ 100 h 153"/>
                <a:gd name="T104" fmla="*/ 78 w 176"/>
                <a:gd name="T105" fmla="*/ 107 h 153"/>
                <a:gd name="T106" fmla="*/ 99 w 176"/>
                <a:gd name="T107" fmla="*/ 119 h 153"/>
                <a:gd name="T108" fmla="*/ 111 w 176"/>
                <a:gd name="T109" fmla="*/ 146 h 153"/>
                <a:gd name="T110" fmla="*/ 153 w 176"/>
                <a:gd name="T111" fmla="*/ 131 h 153"/>
                <a:gd name="T112" fmla="*/ 138 w 176"/>
                <a:gd name="T113" fmla="*/ 9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153">
                  <a:moveTo>
                    <a:pt x="138" y="91"/>
                  </a:moveTo>
                  <a:cubicBezTo>
                    <a:pt x="127" y="90"/>
                    <a:pt x="121" y="83"/>
                    <a:pt x="120" y="76"/>
                  </a:cubicBezTo>
                  <a:cubicBezTo>
                    <a:pt x="118" y="68"/>
                    <a:pt x="112" y="62"/>
                    <a:pt x="108" y="61"/>
                  </a:cubicBezTo>
                  <a:cubicBezTo>
                    <a:pt x="88" y="53"/>
                    <a:pt x="92" y="61"/>
                    <a:pt x="101" y="67"/>
                  </a:cubicBezTo>
                  <a:cubicBezTo>
                    <a:pt x="111" y="73"/>
                    <a:pt x="104" y="85"/>
                    <a:pt x="97" y="77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5" y="17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3"/>
                    <a:pt x="35" y="12"/>
                  </a:cubicBezTo>
                  <a:cubicBezTo>
                    <a:pt x="34" y="12"/>
                    <a:pt x="33" y="12"/>
                    <a:pt x="32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0" y="16"/>
                    <a:pt x="29" y="15"/>
                    <a:pt x="28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1"/>
                    <a:pt x="31" y="10"/>
                    <a:pt x="30" y="9"/>
                  </a:cubicBezTo>
                  <a:cubicBezTo>
                    <a:pt x="29" y="9"/>
                    <a:pt x="27" y="9"/>
                    <a:pt x="27" y="10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3"/>
                    <a:pt x="26" y="13"/>
                  </a:cubicBezTo>
                  <a:cubicBezTo>
                    <a:pt x="25" y="13"/>
                    <a:pt x="24" y="12"/>
                    <a:pt x="23" y="12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4" y="6"/>
                    <a:pt x="22" y="6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19" y="10"/>
                    <a:pt x="19" y="9"/>
                    <a:pt x="18" y="9"/>
                  </a:cubicBezTo>
                  <a:cubicBezTo>
                    <a:pt x="18" y="9"/>
                    <a:pt x="19" y="9"/>
                    <a:pt x="19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3"/>
                    <a:pt x="16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8"/>
                  </a:cubicBezTo>
                  <a:cubicBezTo>
                    <a:pt x="14" y="7"/>
                    <a:pt x="13" y="7"/>
                    <a:pt x="12" y="6"/>
                  </a:cubicBezTo>
                  <a:cubicBezTo>
                    <a:pt x="13" y="6"/>
                    <a:pt x="13" y="6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5" y="1"/>
                    <a:pt x="14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6" y="3"/>
                    <a:pt x="0" y="6"/>
                    <a:pt x="4" y="13"/>
                  </a:cubicBezTo>
                  <a:cubicBezTo>
                    <a:pt x="6" y="16"/>
                    <a:pt x="10" y="12"/>
                    <a:pt x="10" y="12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94" y="95"/>
                    <a:pt x="94" y="95"/>
                    <a:pt x="94" y="9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89" y="103"/>
                    <a:pt x="85" y="103"/>
                    <a:pt x="82" y="100"/>
                  </a:cubicBezTo>
                  <a:cubicBezTo>
                    <a:pt x="71" y="89"/>
                    <a:pt x="70" y="100"/>
                    <a:pt x="78" y="107"/>
                  </a:cubicBezTo>
                  <a:cubicBezTo>
                    <a:pt x="85" y="115"/>
                    <a:pt x="91" y="111"/>
                    <a:pt x="99" y="119"/>
                  </a:cubicBezTo>
                  <a:cubicBezTo>
                    <a:pt x="106" y="127"/>
                    <a:pt x="103" y="142"/>
                    <a:pt x="111" y="146"/>
                  </a:cubicBezTo>
                  <a:cubicBezTo>
                    <a:pt x="124" y="153"/>
                    <a:pt x="130" y="153"/>
                    <a:pt x="153" y="131"/>
                  </a:cubicBezTo>
                  <a:cubicBezTo>
                    <a:pt x="176" y="108"/>
                    <a:pt x="149" y="93"/>
                    <a:pt x="138" y="91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27597" y="4089875"/>
              <a:ext cx="502108" cy="520041"/>
            </a:xfrm>
            <a:custGeom>
              <a:avLst/>
              <a:gdLst>
                <a:gd name="T0" fmla="*/ 93 w 148"/>
                <a:gd name="T1" fmla="*/ 100 h 154"/>
                <a:gd name="T2" fmla="*/ 106 w 148"/>
                <a:gd name="T3" fmla="*/ 105 h 154"/>
                <a:gd name="T4" fmla="*/ 119 w 148"/>
                <a:gd name="T5" fmla="*/ 92 h 154"/>
                <a:gd name="T6" fmla="*/ 119 w 148"/>
                <a:gd name="T7" fmla="*/ 41 h 154"/>
                <a:gd name="T8" fmla="*/ 129 w 148"/>
                <a:gd name="T9" fmla="*/ 45 h 154"/>
                <a:gd name="T10" fmla="*/ 140 w 148"/>
                <a:gd name="T11" fmla="*/ 43 h 154"/>
                <a:gd name="T12" fmla="*/ 131 w 148"/>
                <a:gd name="T13" fmla="*/ 38 h 154"/>
                <a:gd name="T14" fmla="*/ 119 w 148"/>
                <a:gd name="T15" fmla="*/ 31 h 154"/>
                <a:gd name="T16" fmla="*/ 119 w 148"/>
                <a:gd name="T17" fmla="*/ 30 h 154"/>
                <a:gd name="T18" fmla="*/ 113 w 148"/>
                <a:gd name="T19" fmla="*/ 32 h 154"/>
                <a:gd name="T20" fmla="*/ 113 w 148"/>
                <a:gd name="T21" fmla="*/ 87 h 154"/>
                <a:gd name="T22" fmla="*/ 106 w 148"/>
                <a:gd name="T23" fmla="*/ 87 h 154"/>
                <a:gd name="T24" fmla="*/ 93 w 148"/>
                <a:gd name="T25" fmla="*/ 100 h 154"/>
                <a:gd name="T26" fmla="*/ 37 w 148"/>
                <a:gd name="T27" fmla="*/ 84 h 154"/>
                <a:gd name="T28" fmla="*/ 50 w 148"/>
                <a:gd name="T29" fmla="*/ 89 h 154"/>
                <a:gd name="T30" fmla="*/ 63 w 148"/>
                <a:gd name="T31" fmla="*/ 77 h 154"/>
                <a:gd name="T32" fmla="*/ 63 w 148"/>
                <a:gd name="T33" fmla="*/ 27 h 154"/>
                <a:gd name="T34" fmla="*/ 94 w 148"/>
                <a:gd name="T35" fmla="*/ 13 h 154"/>
                <a:gd name="T36" fmla="*/ 94 w 148"/>
                <a:gd name="T37" fmla="*/ 55 h 154"/>
                <a:gd name="T38" fmla="*/ 87 w 148"/>
                <a:gd name="T39" fmla="*/ 55 h 154"/>
                <a:gd name="T40" fmla="*/ 74 w 148"/>
                <a:gd name="T41" fmla="*/ 68 h 154"/>
                <a:gd name="T42" fmla="*/ 87 w 148"/>
                <a:gd name="T43" fmla="*/ 73 h 154"/>
                <a:gd name="T44" fmla="*/ 100 w 148"/>
                <a:gd name="T45" fmla="*/ 60 h 154"/>
                <a:gd name="T46" fmla="*/ 100 w 148"/>
                <a:gd name="T47" fmla="*/ 0 h 154"/>
                <a:gd name="T48" fmla="*/ 96 w 148"/>
                <a:gd name="T49" fmla="*/ 1 h 154"/>
                <a:gd name="T50" fmla="*/ 96 w 148"/>
                <a:gd name="T51" fmla="*/ 0 h 154"/>
                <a:gd name="T52" fmla="*/ 59 w 148"/>
                <a:gd name="T53" fmla="*/ 16 h 154"/>
                <a:gd name="T54" fmla="*/ 59 w 148"/>
                <a:gd name="T55" fmla="*/ 18 h 154"/>
                <a:gd name="T56" fmla="*/ 57 w 148"/>
                <a:gd name="T57" fmla="*/ 18 h 154"/>
                <a:gd name="T58" fmla="*/ 57 w 148"/>
                <a:gd name="T59" fmla="*/ 71 h 154"/>
                <a:gd name="T60" fmla="*/ 50 w 148"/>
                <a:gd name="T61" fmla="*/ 72 h 154"/>
                <a:gd name="T62" fmla="*/ 37 w 148"/>
                <a:gd name="T63" fmla="*/ 84 h 154"/>
                <a:gd name="T64" fmla="*/ 127 w 148"/>
                <a:gd name="T65" fmla="*/ 60 h 154"/>
                <a:gd name="T66" fmla="*/ 127 w 148"/>
                <a:gd name="T67" fmla="*/ 67 h 154"/>
                <a:gd name="T68" fmla="*/ 140 w 148"/>
                <a:gd name="T69" fmla="*/ 74 h 154"/>
                <a:gd name="T70" fmla="*/ 140 w 148"/>
                <a:gd name="T71" fmla="*/ 141 h 154"/>
                <a:gd name="T72" fmla="*/ 99 w 148"/>
                <a:gd name="T73" fmla="*/ 131 h 154"/>
                <a:gd name="T74" fmla="*/ 78 w 148"/>
                <a:gd name="T75" fmla="*/ 145 h 154"/>
                <a:gd name="T76" fmla="*/ 78 w 148"/>
                <a:gd name="T77" fmla="*/ 146 h 154"/>
                <a:gd name="T78" fmla="*/ 70 w 148"/>
                <a:gd name="T79" fmla="*/ 146 h 154"/>
                <a:gd name="T80" fmla="*/ 70 w 148"/>
                <a:gd name="T81" fmla="*/ 145 h 154"/>
                <a:gd name="T82" fmla="*/ 49 w 148"/>
                <a:gd name="T83" fmla="*/ 131 h 154"/>
                <a:gd name="T84" fmla="*/ 8 w 148"/>
                <a:gd name="T85" fmla="*/ 141 h 154"/>
                <a:gd name="T86" fmla="*/ 8 w 148"/>
                <a:gd name="T87" fmla="*/ 74 h 154"/>
                <a:gd name="T88" fmla="*/ 41 w 148"/>
                <a:gd name="T89" fmla="*/ 63 h 154"/>
                <a:gd name="T90" fmla="*/ 41 w 148"/>
                <a:gd name="T91" fmla="*/ 56 h 154"/>
                <a:gd name="T92" fmla="*/ 0 w 148"/>
                <a:gd name="T93" fmla="*/ 68 h 154"/>
                <a:gd name="T94" fmla="*/ 0 w 148"/>
                <a:gd name="T95" fmla="*/ 149 h 154"/>
                <a:gd name="T96" fmla="*/ 54 w 148"/>
                <a:gd name="T97" fmla="*/ 145 h 154"/>
                <a:gd name="T98" fmla="*/ 65 w 148"/>
                <a:gd name="T99" fmla="*/ 148 h 154"/>
                <a:gd name="T100" fmla="*/ 64 w 148"/>
                <a:gd name="T101" fmla="*/ 149 h 154"/>
                <a:gd name="T102" fmla="*/ 74 w 148"/>
                <a:gd name="T103" fmla="*/ 154 h 154"/>
                <a:gd name="T104" fmla="*/ 84 w 148"/>
                <a:gd name="T105" fmla="*/ 149 h 154"/>
                <a:gd name="T106" fmla="*/ 83 w 148"/>
                <a:gd name="T107" fmla="*/ 148 h 154"/>
                <a:gd name="T108" fmla="*/ 94 w 148"/>
                <a:gd name="T109" fmla="*/ 145 h 154"/>
                <a:gd name="T110" fmla="*/ 148 w 148"/>
                <a:gd name="T111" fmla="*/ 149 h 154"/>
                <a:gd name="T112" fmla="*/ 148 w 148"/>
                <a:gd name="T113" fmla="*/ 68 h 154"/>
                <a:gd name="T114" fmla="*/ 127 w 148"/>
                <a:gd name="T115" fmla="*/ 6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8" h="154">
                  <a:moveTo>
                    <a:pt x="93" y="100"/>
                  </a:moveTo>
                  <a:cubicBezTo>
                    <a:pt x="93" y="105"/>
                    <a:pt x="99" y="107"/>
                    <a:pt x="106" y="105"/>
                  </a:cubicBezTo>
                  <a:cubicBezTo>
                    <a:pt x="113" y="103"/>
                    <a:pt x="119" y="97"/>
                    <a:pt x="119" y="92"/>
                  </a:cubicBezTo>
                  <a:cubicBezTo>
                    <a:pt x="119" y="92"/>
                    <a:pt x="119" y="58"/>
                    <a:pt x="119" y="41"/>
                  </a:cubicBezTo>
                  <a:cubicBezTo>
                    <a:pt x="119" y="41"/>
                    <a:pt x="123" y="40"/>
                    <a:pt x="129" y="45"/>
                  </a:cubicBezTo>
                  <a:cubicBezTo>
                    <a:pt x="135" y="51"/>
                    <a:pt x="140" y="43"/>
                    <a:pt x="140" y="43"/>
                  </a:cubicBezTo>
                  <a:cubicBezTo>
                    <a:pt x="140" y="43"/>
                    <a:pt x="133" y="43"/>
                    <a:pt x="131" y="38"/>
                  </a:cubicBezTo>
                  <a:cubicBezTo>
                    <a:pt x="128" y="32"/>
                    <a:pt x="120" y="31"/>
                    <a:pt x="119" y="31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1" y="87"/>
                    <a:pt x="109" y="87"/>
                    <a:pt x="106" y="87"/>
                  </a:cubicBezTo>
                  <a:cubicBezTo>
                    <a:pt x="99" y="90"/>
                    <a:pt x="93" y="95"/>
                    <a:pt x="93" y="100"/>
                  </a:cubicBezTo>
                  <a:close/>
                  <a:moveTo>
                    <a:pt x="37" y="84"/>
                  </a:moveTo>
                  <a:cubicBezTo>
                    <a:pt x="37" y="89"/>
                    <a:pt x="43" y="91"/>
                    <a:pt x="50" y="89"/>
                  </a:cubicBezTo>
                  <a:cubicBezTo>
                    <a:pt x="57" y="87"/>
                    <a:pt x="63" y="81"/>
                    <a:pt x="63" y="7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2" y="55"/>
                    <a:pt x="90" y="55"/>
                    <a:pt x="87" y="55"/>
                  </a:cubicBezTo>
                  <a:cubicBezTo>
                    <a:pt x="80" y="57"/>
                    <a:pt x="74" y="63"/>
                    <a:pt x="74" y="68"/>
                  </a:cubicBezTo>
                  <a:cubicBezTo>
                    <a:pt x="74" y="73"/>
                    <a:pt x="80" y="75"/>
                    <a:pt x="87" y="73"/>
                  </a:cubicBezTo>
                  <a:cubicBezTo>
                    <a:pt x="94" y="70"/>
                    <a:pt x="100" y="65"/>
                    <a:pt x="100" y="6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71"/>
                    <a:pt x="53" y="71"/>
                    <a:pt x="50" y="72"/>
                  </a:cubicBezTo>
                  <a:cubicBezTo>
                    <a:pt x="43" y="74"/>
                    <a:pt x="37" y="80"/>
                    <a:pt x="37" y="84"/>
                  </a:cubicBezTo>
                  <a:close/>
                  <a:moveTo>
                    <a:pt x="127" y="60"/>
                  </a:moveTo>
                  <a:cubicBezTo>
                    <a:pt x="127" y="67"/>
                    <a:pt x="127" y="67"/>
                    <a:pt x="127" y="67"/>
                  </a:cubicBezTo>
                  <a:cubicBezTo>
                    <a:pt x="136" y="70"/>
                    <a:pt x="140" y="74"/>
                    <a:pt x="140" y="74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15" y="131"/>
                    <a:pt x="99" y="131"/>
                  </a:cubicBezTo>
                  <a:cubicBezTo>
                    <a:pt x="82" y="131"/>
                    <a:pt x="78" y="145"/>
                    <a:pt x="78" y="145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66" y="131"/>
                    <a:pt x="49" y="131"/>
                  </a:cubicBezTo>
                  <a:cubicBezTo>
                    <a:pt x="33" y="131"/>
                    <a:pt x="8" y="141"/>
                    <a:pt x="8" y="141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17" y="65"/>
                    <a:pt x="41" y="63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15" y="58"/>
                    <a:pt x="0" y="68"/>
                    <a:pt x="0" y="6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32" y="145"/>
                    <a:pt x="54" y="145"/>
                  </a:cubicBezTo>
                  <a:cubicBezTo>
                    <a:pt x="58" y="145"/>
                    <a:pt x="62" y="146"/>
                    <a:pt x="65" y="148"/>
                  </a:cubicBezTo>
                  <a:cubicBezTo>
                    <a:pt x="64" y="148"/>
                    <a:pt x="64" y="149"/>
                    <a:pt x="64" y="149"/>
                  </a:cubicBezTo>
                  <a:cubicBezTo>
                    <a:pt x="64" y="152"/>
                    <a:pt x="68" y="154"/>
                    <a:pt x="74" y="154"/>
                  </a:cubicBezTo>
                  <a:cubicBezTo>
                    <a:pt x="79" y="154"/>
                    <a:pt x="84" y="152"/>
                    <a:pt x="84" y="149"/>
                  </a:cubicBezTo>
                  <a:cubicBezTo>
                    <a:pt x="84" y="149"/>
                    <a:pt x="83" y="148"/>
                    <a:pt x="83" y="148"/>
                  </a:cubicBezTo>
                  <a:cubicBezTo>
                    <a:pt x="86" y="146"/>
                    <a:pt x="90" y="145"/>
                    <a:pt x="94" y="145"/>
                  </a:cubicBezTo>
                  <a:cubicBezTo>
                    <a:pt x="116" y="145"/>
                    <a:pt x="148" y="149"/>
                    <a:pt x="148" y="149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8"/>
                    <a:pt x="140" y="63"/>
                    <a:pt x="127" y="6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798250" y="4658430"/>
            <a:ext cx="10518646" cy="589210"/>
            <a:chOff x="798250" y="5237550"/>
            <a:chExt cx="10518646" cy="589210"/>
          </a:xfrm>
        </p:grpSpPr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8250" y="5265731"/>
              <a:ext cx="479053" cy="445749"/>
            </a:xfrm>
            <a:custGeom>
              <a:avLst/>
              <a:gdLst>
                <a:gd name="T0" fmla="*/ 9 w 141"/>
                <a:gd name="T1" fmla="*/ 37 h 132"/>
                <a:gd name="T2" fmla="*/ 132 w 141"/>
                <a:gd name="T3" fmla="*/ 46 h 132"/>
                <a:gd name="T4" fmla="*/ 132 w 141"/>
                <a:gd name="T5" fmla="*/ 99 h 132"/>
                <a:gd name="T6" fmla="*/ 124 w 141"/>
                <a:gd name="T7" fmla="*/ 58 h 132"/>
                <a:gd name="T8" fmla="*/ 128 w 141"/>
                <a:gd name="T9" fmla="*/ 50 h 132"/>
                <a:gd name="T10" fmla="*/ 112 w 141"/>
                <a:gd name="T11" fmla="*/ 54 h 132"/>
                <a:gd name="T12" fmla="*/ 112 w 141"/>
                <a:gd name="T13" fmla="*/ 95 h 132"/>
                <a:gd name="T14" fmla="*/ 108 w 141"/>
                <a:gd name="T15" fmla="*/ 103 h 132"/>
                <a:gd name="T16" fmla="*/ 132 w 141"/>
                <a:gd name="T17" fmla="*/ 99 h 132"/>
                <a:gd name="T18" fmla="*/ 75 w 141"/>
                <a:gd name="T19" fmla="*/ 103 h 132"/>
                <a:gd name="T20" fmla="*/ 99 w 141"/>
                <a:gd name="T21" fmla="*/ 99 h 132"/>
                <a:gd name="T22" fmla="*/ 91 w 141"/>
                <a:gd name="T23" fmla="*/ 58 h 132"/>
                <a:gd name="T24" fmla="*/ 95 w 141"/>
                <a:gd name="T25" fmla="*/ 50 h 132"/>
                <a:gd name="T26" fmla="*/ 79 w 141"/>
                <a:gd name="T27" fmla="*/ 54 h 132"/>
                <a:gd name="T28" fmla="*/ 79 w 141"/>
                <a:gd name="T29" fmla="*/ 95 h 132"/>
                <a:gd name="T30" fmla="*/ 42 w 141"/>
                <a:gd name="T31" fmla="*/ 99 h 132"/>
                <a:gd name="T32" fmla="*/ 66 w 141"/>
                <a:gd name="T33" fmla="*/ 103 h 132"/>
                <a:gd name="T34" fmla="*/ 62 w 141"/>
                <a:gd name="T35" fmla="*/ 95 h 132"/>
                <a:gd name="T36" fmla="*/ 62 w 141"/>
                <a:gd name="T37" fmla="*/ 54 h 132"/>
                <a:gd name="T38" fmla="*/ 46 w 141"/>
                <a:gd name="T39" fmla="*/ 50 h 132"/>
                <a:gd name="T40" fmla="*/ 50 w 141"/>
                <a:gd name="T41" fmla="*/ 58 h 132"/>
                <a:gd name="T42" fmla="*/ 42 w 141"/>
                <a:gd name="T43" fmla="*/ 99 h 132"/>
                <a:gd name="T44" fmla="*/ 1 w 141"/>
                <a:gd name="T45" fmla="*/ 132 h 132"/>
                <a:gd name="T46" fmla="*/ 141 w 141"/>
                <a:gd name="T47" fmla="*/ 120 h 132"/>
                <a:gd name="T48" fmla="*/ 9 w 141"/>
                <a:gd name="T49" fmla="*/ 115 h 132"/>
                <a:gd name="T50" fmla="*/ 132 w 141"/>
                <a:gd name="T51" fmla="*/ 107 h 132"/>
                <a:gd name="T52" fmla="*/ 9 w 141"/>
                <a:gd name="T53" fmla="*/ 115 h 132"/>
                <a:gd name="T54" fmla="*/ 9 w 141"/>
                <a:gd name="T55" fmla="*/ 103 h 132"/>
                <a:gd name="T56" fmla="*/ 33 w 141"/>
                <a:gd name="T57" fmla="*/ 99 h 132"/>
                <a:gd name="T58" fmla="*/ 25 w 141"/>
                <a:gd name="T59" fmla="*/ 58 h 132"/>
                <a:gd name="T60" fmla="*/ 29 w 141"/>
                <a:gd name="T61" fmla="*/ 50 h 132"/>
                <a:gd name="T62" fmla="*/ 13 w 141"/>
                <a:gd name="T63" fmla="*/ 54 h 132"/>
                <a:gd name="T64" fmla="*/ 13 w 141"/>
                <a:gd name="T65" fmla="*/ 95 h 132"/>
                <a:gd name="T66" fmla="*/ 71 w 141"/>
                <a:gd name="T67" fmla="*/ 0 h 132"/>
                <a:gd name="T68" fmla="*/ 141 w 141"/>
                <a:gd name="T69" fmla="*/ 3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" h="132">
                  <a:moveTo>
                    <a:pt x="132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32" y="46"/>
                    <a:pt x="132" y="46"/>
                    <a:pt x="132" y="46"/>
                  </a:cubicBezTo>
                  <a:lnTo>
                    <a:pt x="132" y="37"/>
                  </a:lnTo>
                  <a:close/>
                  <a:moveTo>
                    <a:pt x="132" y="99"/>
                  </a:moveTo>
                  <a:cubicBezTo>
                    <a:pt x="132" y="99"/>
                    <a:pt x="132" y="95"/>
                    <a:pt x="128" y="95"/>
                  </a:cubicBezTo>
                  <a:cubicBezTo>
                    <a:pt x="128" y="74"/>
                    <a:pt x="124" y="58"/>
                    <a:pt x="124" y="58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12" y="74"/>
                    <a:pt x="112" y="95"/>
                  </a:cubicBezTo>
                  <a:cubicBezTo>
                    <a:pt x="108" y="95"/>
                    <a:pt x="108" y="99"/>
                    <a:pt x="108" y="99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32" y="103"/>
                    <a:pt x="132" y="103"/>
                    <a:pt x="132" y="103"/>
                  </a:cubicBezTo>
                  <a:lnTo>
                    <a:pt x="132" y="99"/>
                  </a:lnTo>
                  <a:close/>
                  <a:moveTo>
                    <a:pt x="75" y="99"/>
                  </a:moveTo>
                  <a:cubicBezTo>
                    <a:pt x="75" y="103"/>
                    <a:pt x="75" y="103"/>
                    <a:pt x="75" y="103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99" y="99"/>
                    <a:pt x="99" y="95"/>
                    <a:pt x="95" y="95"/>
                  </a:cubicBezTo>
                  <a:cubicBezTo>
                    <a:pt x="95" y="74"/>
                    <a:pt x="91" y="58"/>
                    <a:pt x="91" y="58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3" y="58"/>
                    <a:pt x="83" y="58"/>
                    <a:pt x="83" y="58"/>
                  </a:cubicBezTo>
                  <a:cubicBezTo>
                    <a:pt x="83" y="58"/>
                    <a:pt x="79" y="74"/>
                    <a:pt x="79" y="95"/>
                  </a:cubicBezTo>
                  <a:cubicBezTo>
                    <a:pt x="75" y="95"/>
                    <a:pt x="75" y="99"/>
                    <a:pt x="75" y="99"/>
                  </a:cubicBezTo>
                  <a:close/>
                  <a:moveTo>
                    <a:pt x="42" y="99"/>
                  </a:moveTo>
                  <a:cubicBezTo>
                    <a:pt x="42" y="103"/>
                    <a:pt x="42" y="103"/>
                    <a:pt x="42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6" y="99"/>
                    <a:pt x="66" y="95"/>
                    <a:pt x="62" y="95"/>
                  </a:cubicBezTo>
                  <a:cubicBezTo>
                    <a:pt x="62" y="74"/>
                    <a:pt x="58" y="58"/>
                    <a:pt x="58" y="58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46" y="74"/>
                    <a:pt x="46" y="95"/>
                  </a:cubicBezTo>
                  <a:cubicBezTo>
                    <a:pt x="42" y="95"/>
                    <a:pt x="42" y="99"/>
                    <a:pt x="42" y="99"/>
                  </a:cubicBezTo>
                  <a:close/>
                  <a:moveTo>
                    <a:pt x="1" y="120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20"/>
                    <a:pt x="141" y="120"/>
                    <a:pt x="141" y="120"/>
                  </a:cubicBezTo>
                  <a:lnTo>
                    <a:pt x="1" y="120"/>
                  </a:lnTo>
                  <a:close/>
                  <a:moveTo>
                    <a:pt x="9" y="115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9" y="107"/>
                    <a:pt x="9" y="107"/>
                    <a:pt x="9" y="107"/>
                  </a:cubicBezTo>
                  <a:lnTo>
                    <a:pt x="9" y="115"/>
                  </a:lnTo>
                  <a:close/>
                  <a:moveTo>
                    <a:pt x="9" y="99"/>
                  </a:moveTo>
                  <a:cubicBezTo>
                    <a:pt x="9" y="103"/>
                    <a:pt x="9" y="103"/>
                    <a:pt x="9" y="103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3" y="99"/>
                    <a:pt x="33" y="95"/>
                    <a:pt x="29" y="95"/>
                  </a:cubicBezTo>
                  <a:cubicBezTo>
                    <a:pt x="29" y="74"/>
                    <a:pt x="25" y="58"/>
                    <a:pt x="25" y="58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3" y="74"/>
                    <a:pt x="13" y="95"/>
                  </a:cubicBezTo>
                  <a:cubicBezTo>
                    <a:pt x="9" y="95"/>
                    <a:pt x="9" y="99"/>
                    <a:pt x="9" y="99"/>
                  </a:cubicBezTo>
                  <a:close/>
                  <a:moveTo>
                    <a:pt x="71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41" y="33"/>
                    <a:pt x="141" y="33"/>
                    <a:pt x="141" y="33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30554" y="5296472"/>
              <a:ext cx="443188" cy="455996"/>
            </a:xfrm>
            <a:custGeom>
              <a:avLst/>
              <a:gdLst>
                <a:gd name="T0" fmla="*/ 119 w 131"/>
                <a:gd name="T1" fmla="*/ 119 h 135"/>
                <a:gd name="T2" fmla="*/ 16 w 131"/>
                <a:gd name="T3" fmla="*/ 119 h 135"/>
                <a:gd name="T4" fmla="*/ 8 w 131"/>
                <a:gd name="T5" fmla="*/ 127 h 135"/>
                <a:gd name="T6" fmla="*/ 16 w 131"/>
                <a:gd name="T7" fmla="*/ 135 h 135"/>
                <a:gd name="T8" fmla="*/ 119 w 131"/>
                <a:gd name="T9" fmla="*/ 135 h 135"/>
                <a:gd name="T10" fmla="*/ 127 w 131"/>
                <a:gd name="T11" fmla="*/ 127 h 135"/>
                <a:gd name="T12" fmla="*/ 119 w 131"/>
                <a:gd name="T13" fmla="*/ 119 h 135"/>
                <a:gd name="T14" fmla="*/ 20 w 131"/>
                <a:gd name="T15" fmla="*/ 111 h 135"/>
                <a:gd name="T16" fmla="*/ 115 w 131"/>
                <a:gd name="T17" fmla="*/ 111 h 135"/>
                <a:gd name="T18" fmla="*/ 115 w 131"/>
                <a:gd name="T19" fmla="*/ 102 h 135"/>
                <a:gd name="T20" fmla="*/ 20 w 131"/>
                <a:gd name="T21" fmla="*/ 102 h 135"/>
                <a:gd name="T22" fmla="*/ 20 w 131"/>
                <a:gd name="T23" fmla="*/ 111 h 135"/>
                <a:gd name="T24" fmla="*/ 29 w 131"/>
                <a:gd name="T25" fmla="*/ 39 h 135"/>
                <a:gd name="T26" fmla="*/ 29 w 131"/>
                <a:gd name="T27" fmla="*/ 94 h 135"/>
                <a:gd name="T28" fmla="*/ 37 w 131"/>
                <a:gd name="T29" fmla="*/ 94 h 135"/>
                <a:gd name="T30" fmla="*/ 37 w 131"/>
                <a:gd name="T31" fmla="*/ 30 h 135"/>
                <a:gd name="T32" fmla="*/ 43 w 131"/>
                <a:gd name="T33" fmla="*/ 24 h 135"/>
                <a:gd name="T34" fmla="*/ 49 w 131"/>
                <a:gd name="T35" fmla="*/ 30 h 135"/>
                <a:gd name="T36" fmla="*/ 49 w 131"/>
                <a:gd name="T37" fmla="*/ 94 h 135"/>
                <a:gd name="T38" fmla="*/ 62 w 131"/>
                <a:gd name="T39" fmla="*/ 94 h 135"/>
                <a:gd name="T40" fmla="*/ 62 w 131"/>
                <a:gd name="T41" fmla="*/ 30 h 135"/>
                <a:gd name="T42" fmla="*/ 68 w 131"/>
                <a:gd name="T43" fmla="*/ 24 h 135"/>
                <a:gd name="T44" fmla="*/ 74 w 131"/>
                <a:gd name="T45" fmla="*/ 30 h 135"/>
                <a:gd name="T46" fmla="*/ 74 w 131"/>
                <a:gd name="T47" fmla="*/ 94 h 135"/>
                <a:gd name="T48" fmla="*/ 86 w 131"/>
                <a:gd name="T49" fmla="*/ 94 h 135"/>
                <a:gd name="T50" fmla="*/ 86 w 131"/>
                <a:gd name="T51" fmla="*/ 30 h 135"/>
                <a:gd name="T52" fmla="*/ 92 w 131"/>
                <a:gd name="T53" fmla="*/ 24 h 135"/>
                <a:gd name="T54" fmla="*/ 99 w 131"/>
                <a:gd name="T55" fmla="*/ 30 h 135"/>
                <a:gd name="T56" fmla="*/ 99 w 131"/>
                <a:gd name="T57" fmla="*/ 94 h 135"/>
                <a:gd name="T58" fmla="*/ 107 w 131"/>
                <a:gd name="T59" fmla="*/ 94 h 135"/>
                <a:gd name="T60" fmla="*/ 107 w 131"/>
                <a:gd name="T61" fmla="*/ 40 h 135"/>
                <a:gd name="T62" fmla="*/ 111 w 131"/>
                <a:gd name="T63" fmla="*/ 41 h 135"/>
                <a:gd name="T64" fmla="*/ 131 w 131"/>
                <a:gd name="T65" fmla="*/ 20 h 135"/>
                <a:gd name="T66" fmla="*/ 111 w 131"/>
                <a:gd name="T67" fmla="*/ 0 h 135"/>
                <a:gd name="T68" fmla="*/ 111 w 131"/>
                <a:gd name="T69" fmla="*/ 0 h 135"/>
                <a:gd name="T70" fmla="*/ 20 w 131"/>
                <a:gd name="T71" fmla="*/ 0 h 135"/>
                <a:gd name="T72" fmla="*/ 20 w 131"/>
                <a:gd name="T73" fmla="*/ 0 h 135"/>
                <a:gd name="T74" fmla="*/ 0 w 131"/>
                <a:gd name="T75" fmla="*/ 20 h 135"/>
                <a:gd name="T76" fmla="*/ 20 w 131"/>
                <a:gd name="T77" fmla="*/ 41 h 135"/>
                <a:gd name="T78" fmla="*/ 29 w 131"/>
                <a:gd name="T79" fmla="*/ 39 h 135"/>
                <a:gd name="T80" fmla="*/ 8 w 131"/>
                <a:gd name="T81" fmla="*/ 20 h 135"/>
                <a:gd name="T82" fmla="*/ 20 w 131"/>
                <a:gd name="T83" fmla="*/ 8 h 135"/>
                <a:gd name="T84" fmla="*/ 111 w 131"/>
                <a:gd name="T85" fmla="*/ 8 h 135"/>
                <a:gd name="T86" fmla="*/ 123 w 131"/>
                <a:gd name="T87" fmla="*/ 20 h 135"/>
                <a:gd name="T88" fmla="*/ 111 w 131"/>
                <a:gd name="T89" fmla="*/ 32 h 135"/>
                <a:gd name="T90" fmla="*/ 107 w 131"/>
                <a:gd name="T91" fmla="*/ 28 h 135"/>
                <a:gd name="T92" fmla="*/ 111 w 131"/>
                <a:gd name="T93" fmla="*/ 24 h 135"/>
                <a:gd name="T94" fmla="*/ 115 w 131"/>
                <a:gd name="T95" fmla="*/ 20 h 135"/>
                <a:gd name="T96" fmla="*/ 111 w 131"/>
                <a:gd name="T97" fmla="*/ 16 h 135"/>
                <a:gd name="T98" fmla="*/ 20 w 131"/>
                <a:gd name="T99" fmla="*/ 16 h 135"/>
                <a:gd name="T100" fmla="*/ 16 w 131"/>
                <a:gd name="T101" fmla="*/ 20 h 135"/>
                <a:gd name="T102" fmla="*/ 20 w 131"/>
                <a:gd name="T103" fmla="*/ 24 h 135"/>
                <a:gd name="T104" fmla="*/ 25 w 131"/>
                <a:gd name="T105" fmla="*/ 28 h 135"/>
                <a:gd name="T106" fmla="*/ 20 w 131"/>
                <a:gd name="T107" fmla="*/ 32 h 135"/>
                <a:gd name="T108" fmla="*/ 8 w 131"/>
                <a:gd name="T109" fmla="*/ 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1" h="135">
                  <a:moveTo>
                    <a:pt x="119" y="119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2" y="119"/>
                    <a:pt x="8" y="123"/>
                    <a:pt x="8" y="127"/>
                  </a:cubicBezTo>
                  <a:cubicBezTo>
                    <a:pt x="8" y="132"/>
                    <a:pt x="12" y="135"/>
                    <a:pt x="16" y="135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4" y="135"/>
                    <a:pt x="127" y="132"/>
                    <a:pt x="127" y="127"/>
                  </a:cubicBezTo>
                  <a:cubicBezTo>
                    <a:pt x="127" y="123"/>
                    <a:pt x="124" y="119"/>
                    <a:pt x="119" y="119"/>
                  </a:cubicBezTo>
                  <a:close/>
                  <a:moveTo>
                    <a:pt x="20" y="111"/>
                  </a:moveTo>
                  <a:cubicBezTo>
                    <a:pt x="115" y="111"/>
                    <a:pt x="115" y="111"/>
                    <a:pt x="115" y="111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20" y="102"/>
                    <a:pt x="20" y="102"/>
                    <a:pt x="20" y="102"/>
                  </a:cubicBezTo>
                  <a:lnTo>
                    <a:pt x="20" y="111"/>
                  </a:lnTo>
                  <a:close/>
                  <a:moveTo>
                    <a:pt x="29" y="39"/>
                  </a:moveTo>
                  <a:cubicBezTo>
                    <a:pt x="29" y="94"/>
                    <a:pt x="29" y="94"/>
                    <a:pt x="29" y="94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7"/>
                    <a:pt x="40" y="24"/>
                    <a:pt x="43" y="24"/>
                  </a:cubicBezTo>
                  <a:cubicBezTo>
                    <a:pt x="46" y="24"/>
                    <a:pt x="49" y="27"/>
                    <a:pt x="49" y="30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7"/>
                    <a:pt x="64" y="24"/>
                    <a:pt x="68" y="24"/>
                  </a:cubicBezTo>
                  <a:cubicBezTo>
                    <a:pt x="71" y="24"/>
                    <a:pt x="74" y="27"/>
                    <a:pt x="74" y="30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7"/>
                    <a:pt x="89" y="24"/>
                    <a:pt x="92" y="24"/>
                  </a:cubicBezTo>
                  <a:cubicBezTo>
                    <a:pt x="96" y="24"/>
                    <a:pt x="99" y="27"/>
                    <a:pt x="99" y="3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107" y="94"/>
                    <a:pt x="107" y="94"/>
                    <a:pt x="107" y="94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8" y="40"/>
                    <a:pt x="109" y="41"/>
                    <a:pt x="111" y="41"/>
                  </a:cubicBezTo>
                  <a:cubicBezTo>
                    <a:pt x="122" y="41"/>
                    <a:pt x="131" y="31"/>
                    <a:pt x="131" y="20"/>
                  </a:cubicBezTo>
                  <a:cubicBezTo>
                    <a:pt x="131" y="9"/>
                    <a:pt x="122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ubicBezTo>
                    <a:pt x="23" y="41"/>
                    <a:pt x="26" y="40"/>
                    <a:pt x="29" y="39"/>
                  </a:cubicBezTo>
                  <a:close/>
                  <a:moveTo>
                    <a:pt x="8" y="20"/>
                  </a:moveTo>
                  <a:cubicBezTo>
                    <a:pt x="8" y="13"/>
                    <a:pt x="14" y="8"/>
                    <a:pt x="2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8" y="8"/>
                    <a:pt x="123" y="13"/>
                    <a:pt x="123" y="20"/>
                  </a:cubicBezTo>
                  <a:cubicBezTo>
                    <a:pt x="123" y="27"/>
                    <a:pt x="118" y="32"/>
                    <a:pt x="111" y="32"/>
                  </a:cubicBezTo>
                  <a:cubicBezTo>
                    <a:pt x="109" y="32"/>
                    <a:pt x="107" y="31"/>
                    <a:pt x="107" y="28"/>
                  </a:cubicBezTo>
                  <a:cubicBezTo>
                    <a:pt x="107" y="26"/>
                    <a:pt x="109" y="24"/>
                    <a:pt x="111" y="24"/>
                  </a:cubicBezTo>
                  <a:cubicBezTo>
                    <a:pt x="113" y="24"/>
                    <a:pt x="115" y="22"/>
                    <a:pt x="115" y="20"/>
                  </a:cubicBezTo>
                  <a:cubicBezTo>
                    <a:pt x="115" y="18"/>
                    <a:pt x="113" y="16"/>
                    <a:pt x="111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6" y="18"/>
                    <a:pt x="16" y="20"/>
                  </a:cubicBezTo>
                  <a:cubicBezTo>
                    <a:pt x="16" y="22"/>
                    <a:pt x="18" y="24"/>
                    <a:pt x="20" y="24"/>
                  </a:cubicBezTo>
                  <a:cubicBezTo>
                    <a:pt x="23" y="24"/>
                    <a:pt x="25" y="26"/>
                    <a:pt x="25" y="28"/>
                  </a:cubicBezTo>
                  <a:cubicBezTo>
                    <a:pt x="25" y="31"/>
                    <a:pt x="23" y="32"/>
                    <a:pt x="20" y="32"/>
                  </a:cubicBezTo>
                  <a:cubicBezTo>
                    <a:pt x="14" y="32"/>
                    <a:pt x="8" y="27"/>
                    <a:pt x="8" y="2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73106" y="5296472"/>
              <a:ext cx="389390" cy="468805"/>
            </a:xfrm>
            <a:custGeom>
              <a:avLst/>
              <a:gdLst>
                <a:gd name="T0" fmla="*/ 99 w 115"/>
                <a:gd name="T1" fmla="*/ 4 h 139"/>
                <a:gd name="T2" fmla="*/ 99 w 115"/>
                <a:gd name="T3" fmla="*/ 16 h 139"/>
                <a:gd name="T4" fmla="*/ 83 w 115"/>
                <a:gd name="T5" fmla="*/ 13 h 139"/>
                <a:gd name="T6" fmla="*/ 83 w 115"/>
                <a:gd name="T7" fmla="*/ 1 h 139"/>
                <a:gd name="T8" fmla="*/ 66 w 115"/>
                <a:gd name="T9" fmla="*/ 0 h 139"/>
                <a:gd name="T10" fmla="*/ 66 w 115"/>
                <a:gd name="T11" fmla="*/ 12 h 139"/>
                <a:gd name="T12" fmla="*/ 50 w 115"/>
                <a:gd name="T13" fmla="*/ 12 h 139"/>
                <a:gd name="T14" fmla="*/ 50 w 115"/>
                <a:gd name="T15" fmla="*/ 0 h 139"/>
                <a:gd name="T16" fmla="*/ 33 w 115"/>
                <a:gd name="T17" fmla="*/ 1 h 139"/>
                <a:gd name="T18" fmla="*/ 33 w 115"/>
                <a:gd name="T19" fmla="*/ 13 h 139"/>
                <a:gd name="T20" fmla="*/ 16 w 115"/>
                <a:gd name="T21" fmla="*/ 16 h 139"/>
                <a:gd name="T22" fmla="*/ 16 w 115"/>
                <a:gd name="T23" fmla="*/ 4 h 139"/>
                <a:gd name="T24" fmla="*/ 0 w 115"/>
                <a:gd name="T25" fmla="*/ 8 h 139"/>
                <a:gd name="T26" fmla="*/ 0 w 115"/>
                <a:gd name="T27" fmla="*/ 37 h 139"/>
                <a:gd name="T28" fmla="*/ 16 w 115"/>
                <a:gd name="T29" fmla="*/ 53 h 139"/>
                <a:gd name="T30" fmla="*/ 58 w 115"/>
                <a:gd name="T31" fmla="*/ 57 h 139"/>
                <a:gd name="T32" fmla="*/ 100 w 115"/>
                <a:gd name="T33" fmla="*/ 53 h 139"/>
                <a:gd name="T34" fmla="*/ 115 w 115"/>
                <a:gd name="T35" fmla="*/ 37 h 139"/>
                <a:gd name="T36" fmla="*/ 115 w 115"/>
                <a:gd name="T37" fmla="*/ 8 h 139"/>
                <a:gd name="T38" fmla="*/ 99 w 115"/>
                <a:gd name="T39" fmla="*/ 4 h 139"/>
                <a:gd name="T40" fmla="*/ 17 w 115"/>
                <a:gd name="T41" fmla="*/ 61 h 139"/>
                <a:gd name="T42" fmla="*/ 17 w 115"/>
                <a:gd name="T43" fmla="*/ 131 h 139"/>
                <a:gd name="T44" fmla="*/ 58 w 115"/>
                <a:gd name="T45" fmla="*/ 139 h 139"/>
                <a:gd name="T46" fmla="*/ 99 w 115"/>
                <a:gd name="T47" fmla="*/ 131 h 139"/>
                <a:gd name="T48" fmla="*/ 99 w 115"/>
                <a:gd name="T49" fmla="*/ 61 h 139"/>
                <a:gd name="T50" fmla="*/ 58 w 115"/>
                <a:gd name="T51" fmla="*/ 65 h 139"/>
                <a:gd name="T52" fmla="*/ 17 w 115"/>
                <a:gd name="T53" fmla="*/ 61 h 139"/>
                <a:gd name="T54" fmla="*/ 66 w 115"/>
                <a:gd name="T55" fmla="*/ 104 h 139"/>
                <a:gd name="T56" fmla="*/ 66 w 115"/>
                <a:gd name="T57" fmla="*/ 119 h 139"/>
                <a:gd name="T58" fmla="*/ 50 w 115"/>
                <a:gd name="T59" fmla="*/ 119 h 139"/>
                <a:gd name="T60" fmla="*/ 50 w 115"/>
                <a:gd name="T61" fmla="*/ 104 h 139"/>
                <a:gd name="T62" fmla="*/ 58 w 115"/>
                <a:gd name="T63" fmla="*/ 78 h 139"/>
                <a:gd name="T64" fmla="*/ 66 w 115"/>
                <a:gd name="T65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" h="139">
                  <a:moveTo>
                    <a:pt x="99" y="4"/>
                  </a:moveTo>
                  <a:cubicBezTo>
                    <a:pt x="99" y="16"/>
                    <a:pt x="99" y="16"/>
                    <a:pt x="99" y="16"/>
                  </a:cubicBezTo>
                  <a:cubicBezTo>
                    <a:pt x="94" y="15"/>
                    <a:pt x="88" y="14"/>
                    <a:pt x="83" y="1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77" y="0"/>
                    <a:pt x="72" y="0"/>
                    <a:pt x="66" y="0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1" y="12"/>
                    <a:pt x="55" y="12"/>
                    <a:pt x="50" y="1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4" y="0"/>
                    <a:pt x="38" y="0"/>
                    <a:pt x="33" y="1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27" y="14"/>
                    <a:pt x="22" y="15"/>
                    <a:pt x="16" y="1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1" y="5"/>
                    <a:pt x="6" y="6"/>
                    <a:pt x="0" y="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37" y="57"/>
                    <a:pt x="58" y="57"/>
                  </a:cubicBezTo>
                  <a:cubicBezTo>
                    <a:pt x="79" y="57"/>
                    <a:pt x="100" y="53"/>
                    <a:pt x="100" y="53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0" y="6"/>
                    <a:pt x="105" y="5"/>
                    <a:pt x="99" y="4"/>
                  </a:cubicBezTo>
                  <a:close/>
                  <a:moveTo>
                    <a:pt x="17" y="61"/>
                  </a:moveTo>
                  <a:cubicBezTo>
                    <a:pt x="17" y="131"/>
                    <a:pt x="17" y="131"/>
                    <a:pt x="17" y="131"/>
                  </a:cubicBezTo>
                  <a:cubicBezTo>
                    <a:pt x="17" y="136"/>
                    <a:pt x="35" y="139"/>
                    <a:pt x="58" y="139"/>
                  </a:cubicBezTo>
                  <a:cubicBezTo>
                    <a:pt x="81" y="139"/>
                    <a:pt x="99" y="136"/>
                    <a:pt x="99" y="13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1"/>
                    <a:pt x="78" y="65"/>
                    <a:pt x="58" y="65"/>
                  </a:cubicBezTo>
                  <a:cubicBezTo>
                    <a:pt x="37" y="65"/>
                    <a:pt x="17" y="61"/>
                    <a:pt x="17" y="61"/>
                  </a:cubicBezTo>
                  <a:close/>
                  <a:moveTo>
                    <a:pt x="66" y="104"/>
                  </a:moveTo>
                  <a:cubicBezTo>
                    <a:pt x="66" y="119"/>
                    <a:pt x="66" y="119"/>
                    <a:pt x="66" y="11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86"/>
                    <a:pt x="58" y="78"/>
                    <a:pt x="58" y="78"/>
                  </a:cubicBezTo>
                  <a:cubicBezTo>
                    <a:pt x="58" y="78"/>
                    <a:pt x="66" y="86"/>
                    <a:pt x="66" y="104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13187" y="5237550"/>
              <a:ext cx="468805" cy="573838"/>
            </a:xfrm>
            <a:custGeom>
              <a:avLst/>
              <a:gdLst>
                <a:gd name="T0" fmla="*/ 43 w 138"/>
                <a:gd name="T1" fmla="*/ 169 h 169"/>
                <a:gd name="T2" fmla="*/ 51 w 138"/>
                <a:gd name="T3" fmla="*/ 111 h 169"/>
                <a:gd name="T4" fmla="*/ 35 w 138"/>
                <a:gd name="T5" fmla="*/ 160 h 169"/>
                <a:gd name="T6" fmla="*/ 68 w 138"/>
                <a:gd name="T7" fmla="*/ 169 h 169"/>
                <a:gd name="T8" fmla="*/ 76 w 138"/>
                <a:gd name="T9" fmla="*/ 111 h 169"/>
                <a:gd name="T10" fmla="*/ 59 w 138"/>
                <a:gd name="T11" fmla="*/ 160 h 169"/>
                <a:gd name="T12" fmla="*/ 76 w 138"/>
                <a:gd name="T13" fmla="*/ 21 h 169"/>
                <a:gd name="T14" fmla="*/ 35 w 138"/>
                <a:gd name="T15" fmla="*/ 21 h 169"/>
                <a:gd name="T16" fmla="*/ 106 w 138"/>
                <a:gd name="T17" fmla="*/ 106 h 169"/>
                <a:gd name="T18" fmla="*/ 82 w 138"/>
                <a:gd name="T19" fmla="*/ 49 h 169"/>
                <a:gd name="T20" fmla="*/ 67 w 138"/>
                <a:gd name="T21" fmla="*/ 45 h 169"/>
                <a:gd name="T22" fmla="*/ 44 w 138"/>
                <a:gd name="T23" fmla="*/ 45 h 169"/>
                <a:gd name="T24" fmla="*/ 29 w 138"/>
                <a:gd name="T25" fmla="*/ 49 h 169"/>
                <a:gd name="T26" fmla="*/ 5 w 138"/>
                <a:gd name="T27" fmla="*/ 106 h 169"/>
                <a:gd name="T28" fmla="*/ 31 w 138"/>
                <a:gd name="T29" fmla="*/ 78 h 169"/>
                <a:gd name="T30" fmla="*/ 80 w 138"/>
                <a:gd name="T31" fmla="*/ 103 h 169"/>
                <a:gd name="T32" fmla="*/ 94 w 138"/>
                <a:gd name="T33" fmla="*/ 103 h 169"/>
                <a:gd name="T34" fmla="*/ 121 w 138"/>
                <a:gd name="T35" fmla="*/ 165 h 169"/>
                <a:gd name="T36" fmla="*/ 109 w 138"/>
                <a:gd name="T37" fmla="*/ 159 h 169"/>
                <a:gd name="T38" fmla="*/ 92 w 138"/>
                <a:gd name="T39" fmla="*/ 165 h 169"/>
                <a:gd name="T40" fmla="*/ 133 w 138"/>
                <a:gd name="T41" fmla="*/ 169 h 169"/>
                <a:gd name="T42" fmla="*/ 138 w 138"/>
                <a:gd name="T43" fmla="*/ 155 h 169"/>
                <a:gd name="T44" fmla="*/ 121 w 138"/>
                <a:gd name="T45" fmla="*/ 165 h 169"/>
                <a:gd name="T46" fmla="*/ 129 w 138"/>
                <a:gd name="T47" fmla="*/ 132 h 169"/>
                <a:gd name="T48" fmla="*/ 96 w 138"/>
                <a:gd name="T49" fmla="*/ 132 h 169"/>
                <a:gd name="T50" fmla="*/ 92 w 138"/>
                <a:gd name="T51" fmla="*/ 149 h 169"/>
                <a:gd name="T52" fmla="*/ 109 w 138"/>
                <a:gd name="T53" fmla="*/ 148 h 169"/>
                <a:gd name="T54" fmla="*/ 121 w 138"/>
                <a:gd name="T55" fmla="*/ 154 h 169"/>
                <a:gd name="T56" fmla="*/ 138 w 138"/>
                <a:gd name="T57" fmla="*/ 136 h 169"/>
                <a:gd name="T58" fmla="*/ 106 w 138"/>
                <a:gd name="T59" fmla="*/ 132 h 169"/>
                <a:gd name="T60" fmla="*/ 106 w 138"/>
                <a:gd name="T61" fmla="*/ 132 h 169"/>
                <a:gd name="T62" fmla="*/ 113 w 138"/>
                <a:gd name="T63" fmla="*/ 161 h 169"/>
                <a:gd name="T64" fmla="*/ 117 w 138"/>
                <a:gd name="T65" fmla="*/ 15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69">
                  <a:moveTo>
                    <a:pt x="35" y="160"/>
                  </a:moveTo>
                  <a:cubicBezTo>
                    <a:pt x="35" y="165"/>
                    <a:pt x="38" y="169"/>
                    <a:pt x="43" y="169"/>
                  </a:cubicBezTo>
                  <a:cubicBezTo>
                    <a:pt x="47" y="169"/>
                    <a:pt x="51" y="165"/>
                    <a:pt x="51" y="160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35" y="111"/>
                    <a:pt x="35" y="111"/>
                    <a:pt x="35" y="111"/>
                  </a:cubicBezTo>
                  <a:lnTo>
                    <a:pt x="35" y="160"/>
                  </a:lnTo>
                  <a:close/>
                  <a:moveTo>
                    <a:pt x="59" y="160"/>
                  </a:moveTo>
                  <a:cubicBezTo>
                    <a:pt x="59" y="165"/>
                    <a:pt x="63" y="169"/>
                    <a:pt x="68" y="169"/>
                  </a:cubicBezTo>
                  <a:cubicBezTo>
                    <a:pt x="72" y="169"/>
                    <a:pt x="76" y="165"/>
                    <a:pt x="76" y="160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59" y="111"/>
                    <a:pt x="59" y="111"/>
                    <a:pt x="59" y="111"/>
                  </a:cubicBezTo>
                  <a:lnTo>
                    <a:pt x="59" y="160"/>
                  </a:lnTo>
                  <a:close/>
                  <a:moveTo>
                    <a:pt x="55" y="41"/>
                  </a:moveTo>
                  <a:cubicBezTo>
                    <a:pt x="67" y="41"/>
                    <a:pt x="76" y="32"/>
                    <a:pt x="76" y="21"/>
                  </a:cubicBezTo>
                  <a:cubicBezTo>
                    <a:pt x="76" y="9"/>
                    <a:pt x="67" y="0"/>
                    <a:pt x="55" y="0"/>
                  </a:cubicBezTo>
                  <a:cubicBezTo>
                    <a:pt x="44" y="0"/>
                    <a:pt x="35" y="9"/>
                    <a:pt x="35" y="21"/>
                  </a:cubicBezTo>
                  <a:cubicBezTo>
                    <a:pt x="35" y="32"/>
                    <a:pt x="44" y="41"/>
                    <a:pt x="55" y="41"/>
                  </a:cubicBezTo>
                  <a:close/>
                  <a:moveTo>
                    <a:pt x="106" y="106"/>
                  </a:moveTo>
                  <a:cubicBezTo>
                    <a:pt x="110" y="104"/>
                    <a:pt x="111" y="99"/>
                    <a:pt x="109" y="95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0" y="45"/>
                    <a:pt x="70" y="45"/>
                    <a:pt x="69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1" y="45"/>
                    <a:pt x="31" y="45"/>
                    <a:pt x="29" y="49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0" y="99"/>
                    <a:pt x="1" y="104"/>
                    <a:pt x="5" y="106"/>
                  </a:cubicBezTo>
                  <a:cubicBezTo>
                    <a:pt x="9" y="109"/>
                    <a:pt x="14" y="107"/>
                    <a:pt x="16" y="103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7" y="107"/>
                    <a:pt x="102" y="109"/>
                    <a:pt x="106" y="106"/>
                  </a:cubicBezTo>
                  <a:close/>
                  <a:moveTo>
                    <a:pt x="121" y="165"/>
                  </a:moveTo>
                  <a:cubicBezTo>
                    <a:pt x="109" y="165"/>
                    <a:pt x="109" y="165"/>
                    <a:pt x="109" y="165"/>
                  </a:cubicBezTo>
                  <a:cubicBezTo>
                    <a:pt x="109" y="159"/>
                    <a:pt x="109" y="159"/>
                    <a:pt x="109" y="159"/>
                  </a:cubicBezTo>
                  <a:cubicBezTo>
                    <a:pt x="103" y="159"/>
                    <a:pt x="98" y="157"/>
                    <a:pt x="92" y="155"/>
                  </a:cubicBezTo>
                  <a:cubicBezTo>
                    <a:pt x="92" y="165"/>
                    <a:pt x="92" y="165"/>
                    <a:pt x="92" y="165"/>
                  </a:cubicBezTo>
                  <a:cubicBezTo>
                    <a:pt x="92" y="167"/>
                    <a:pt x="94" y="169"/>
                    <a:pt x="96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6" y="169"/>
                    <a:pt x="138" y="167"/>
                    <a:pt x="138" y="16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2" y="157"/>
                    <a:pt x="127" y="159"/>
                    <a:pt x="121" y="159"/>
                  </a:cubicBezTo>
                  <a:lnTo>
                    <a:pt x="121" y="165"/>
                  </a:lnTo>
                  <a:close/>
                  <a:moveTo>
                    <a:pt x="133" y="132"/>
                  </a:moveTo>
                  <a:cubicBezTo>
                    <a:pt x="129" y="132"/>
                    <a:pt x="129" y="132"/>
                    <a:pt x="129" y="132"/>
                  </a:cubicBezTo>
                  <a:cubicBezTo>
                    <a:pt x="126" y="116"/>
                    <a:pt x="104" y="116"/>
                    <a:pt x="101" y="132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4" y="132"/>
                    <a:pt x="92" y="134"/>
                    <a:pt x="92" y="136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8" y="152"/>
                    <a:pt x="103" y="153"/>
                    <a:pt x="109" y="154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54"/>
                    <a:pt x="121" y="154"/>
                    <a:pt x="121" y="154"/>
                  </a:cubicBezTo>
                  <a:cubicBezTo>
                    <a:pt x="127" y="153"/>
                    <a:pt x="132" y="152"/>
                    <a:pt x="138" y="149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8" y="134"/>
                    <a:pt x="136" y="132"/>
                    <a:pt x="133" y="132"/>
                  </a:cubicBezTo>
                  <a:close/>
                  <a:moveTo>
                    <a:pt x="106" y="132"/>
                  </a:moveTo>
                  <a:cubicBezTo>
                    <a:pt x="109" y="123"/>
                    <a:pt x="121" y="123"/>
                    <a:pt x="124" y="132"/>
                  </a:cubicBezTo>
                  <a:lnTo>
                    <a:pt x="106" y="132"/>
                  </a:lnTo>
                  <a:close/>
                  <a:moveTo>
                    <a:pt x="113" y="152"/>
                  </a:moveTo>
                  <a:cubicBezTo>
                    <a:pt x="113" y="161"/>
                    <a:pt x="113" y="161"/>
                    <a:pt x="113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7" y="152"/>
                    <a:pt x="117" y="152"/>
                    <a:pt x="117" y="152"/>
                  </a:cubicBezTo>
                  <a:lnTo>
                    <a:pt x="113" y="15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66075" y="5237550"/>
              <a:ext cx="543096" cy="573838"/>
            </a:xfrm>
            <a:custGeom>
              <a:avLst/>
              <a:gdLst>
                <a:gd name="T0" fmla="*/ 50 w 160"/>
                <a:gd name="T1" fmla="*/ 25 h 169"/>
                <a:gd name="T2" fmla="*/ 90 w 160"/>
                <a:gd name="T3" fmla="*/ 21 h 169"/>
                <a:gd name="T4" fmla="*/ 49 w 160"/>
                <a:gd name="T5" fmla="*/ 20 h 169"/>
                <a:gd name="T6" fmla="*/ 0 w 160"/>
                <a:gd name="T7" fmla="*/ 56 h 169"/>
                <a:gd name="T8" fmla="*/ 49 w 160"/>
                <a:gd name="T9" fmla="*/ 160 h 169"/>
                <a:gd name="T10" fmla="*/ 65 w 160"/>
                <a:gd name="T11" fmla="*/ 160 h 169"/>
                <a:gd name="T12" fmla="*/ 49 w 160"/>
                <a:gd name="T13" fmla="*/ 152 h 169"/>
                <a:gd name="T14" fmla="*/ 73 w 160"/>
                <a:gd name="T15" fmla="*/ 160 h 169"/>
                <a:gd name="T16" fmla="*/ 90 w 160"/>
                <a:gd name="T17" fmla="*/ 160 h 169"/>
                <a:gd name="T18" fmla="*/ 73 w 160"/>
                <a:gd name="T19" fmla="*/ 152 h 169"/>
                <a:gd name="T20" fmla="*/ 120 w 160"/>
                <a:gd name="T21" fmla="*/ 106 h 169"/>
                <a:gd name="T22" fmla="*/ 96 w 160"/>
                <a:gd name="T23" fmla="*/ 49 h 169"/>
                <a:gd name="T24" fmla="*/ 82 w 160"/>
                <a:gd name="T25" fmla="*/ 45 h 169"/>
                <a:gd name="T26" fmla="*/ 58 w 160"/>
                <a:gd name="T27" fmla="*/ 45 h 169"/>
                <a:gd name="T28" fmla="*/ 43 w 160"/>
                <a:gd name="T29" fmla="*/ 49 h 169"/>
                <a:gd name="T30" fmla="*/ 19 w 160"/>
                <a:gd name="T31" fmla="*/ 106 h 169"/>
                <a:gd name="T32" fmla="*/ 50 w 160"/>
                <a:gd name="T33" fmla="*/ 69 h 169"/>
                <a:gd name="T34" fmla="*/ 32 w 160"/>
                <a:gd name="T35" fmla="*/ 144 h 169"/>
                <a:gd name="T36" fmla="*/ 86 w 160"/>
                <a:gd name="T37" fmla="*/ 74 h 169"/>
                <a:gd name="T38" fmla="*/ 108 w 160"/>
                <a:gd name="T39" fmla="*/ 103 h 169"/>
                <a:gd name="T40" fmla="*/ 156 w 160"/>
                <a:gd name="T41" fmla="*/ 132 h 169"/>
                <a:gd name="T42" fmla="*/ 123 w 160"/>
                <a:gd name="T43" fmla="*/ 132 h 169"/>
                <a:gd name="T44" fmla="*/ 115 w 160"/>
                <a:gd name="T45" fmla="*/ 136 h 169"/>
                <a:gd name="T46" fmla="*/ 131 w 160"/>
                <a:gd name="T47" fmla="*/ 154 h 169"/>
                <a:gd name="T48" fmla="*/ 143 w 160"/>
                <a:gd name="T49" fmla="*/ 148 h 169"/>
                <a:gd name="T50" fmla="*/ 160 w 160"/>
                <a:gd name="T51" fmla="*/ 149 h 169"/>
                <a:gd name="T52" fmla="*/ 156 w 160"/>
                <a:gd name="T53" fmla="*/ 132 h 169"/>
                <a:gd name="T54" fmla="*/ 146 w 160"/>
                <a:gd name="T55" fmla="*/ 132 h 169"/>
                <a:gd name="T56" fmla="*/ 135 w 160"/>
                <a:gd name="T57" fmla="*/ 152 h 169"/>
                <a:gd name="T58" fmla="*/ 139 w 160"/>
                <a:gd name="T59" fmla="*/ 161 h 169"/>
                <a:gd name="T60" fmla="*/ 135 w 160"/>
                <a:gd name="T61" fmla="*/ 152 h 169"/>
                <a:gd name="T62" fmla="*/ 131 w 160"/>
                <a:gd name="T63" fmla="*/ 165 h 169"/>
                <a:gd name="T64" fmla="*/ 115 w 160"/>
                <a:gd name="T65" fmla="*/ 155 h 169"/>
                <a:gd name="T66" fmla="*/ 119 w 160"/>
                <a:gd name="T67" fmla="*/ 169 h 169"/>
                <a:gd name="T68" fmla="*/ 160 w 160"/>
                <a:gd name="T69" fmla="*/ 165 h 169"/>
                <a:gd name="T70" fmla="*/ 143 w 160"/>
                <a:gd name="T71" fmla="*/ 15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169">
                  <a:moveTo>
                    <a:pt x="25" y="48"/>
                  </a:moveTo>
                  <a:cubicBezTo>
                    <a:pt x="36" y="31"/>
                    <a:pt x="39" y="24"/>
                    <a:pt x="50" y="25"/>
                  </a:cubicBezTo>
                  <a:cubicBezTo>
                    <a:pt x="52" y="34"/>
                    <a:pt x="60" y="41"/>
                    <a:pt x="69" y="41"/>
                  </a:cubicBezTo>
                  <a:cubicBezTo>
                    <a:pt x="81" y="41"/>
                    <a:pt x="90" y="32"/>
                    <a:pt x="90" y="21"/>
                  </a:cubicBezTo>
                  <a:cubicBezTo>
                    <a:pt x="90" y="9"/>
                    <a:pt x="81" y="0"/>
                    <a:pt x="69" y="0"/>
                  </a:cubicBezTo>
                  <a:cubicBezTo>
                    <a:pt x="58" y="0"/>
                    <a:pt x="49" y="9"/>
                    <a:pt x="49" y="20"/>
                  </a:cubicBezTo>
                  <a:cubicBezTo>
                    <a:pt x="36" y="12"/>
                    <a:pt x="14" y="20"/>
                    <a:pt x="11" y="44"/>
                  </a:cubicBezTo>
                  <a:cubicBezTo>
                    <a:pt x="7" y="58"/>
                    <a:pt x="0" y="56"/>
                    <a:pt x="0" y="56"/>
                  </a:cubicBezTo>
                  <a:cubicBezTo>
                    <a:pt x="0" y="56"/>
                    <a:pt x="12" y="67"/>
                    <a:pt x="25" y="48"/>
                  </a:cubicBezTo>
                  <a:close/>
                  <a:moveTo>
                    <a:pt x="49" y="160"/>
                  </a:moveTo>
                  <a:cubicBezTo>
                    <a:pt x="49" y="165"/>
                    <a:pt x="52" y="169"/>
                    <a:pt x="57" y="169"/>
                  </a:cubicBezTo>
                  <a:cubicBezTo>
                    <a:pt x="62" y="169"/>
                    <a:pt x="65" y="165"/>
                    <a:pt x="65" y="160"/>
                  </a:cubicBezTo>
                  <a:cubicBezTo>
                    <a:pt x="65" y="152"/>
                    <a:pt x="65" y="152"/>
                    <a:pt x="65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0"/>
                  </a:lnTo>
                  <a:close/>
                  <a:moveTo>
                    <a:pt x="73" y="160"/>
                  </a:moveTo>
                  <a:cubicBezTo>
                    <a:pt x="73" y="165"/>
                    <a:pt x="77" y="169"/>
                    <a:pt x="82" y="169"/>
                  </a:cubicBezTo>
                  <a:cubicBezTo>
                    <a:pt x="86" y="169"/>
                    <a:pt x="90" y="165"/>
                    <a:pt x="90" y="160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73" y="152"/>
                    <a:pt x="73" y="152"/>
                    <a:pt x="73" y="152"/>
                  </a:cubicBezTo>
                  <a:lnTo>
                    <a:pt x="73" y="160"/>
                  </a:lnTo>
                  <a:close/>
                  <a:moveTo>
                    <a:pt x="120" y="106"/>
                  </a:moveTo>
                  <a:cubicBezTo>
                    <a:pt x="124" y="104"/>
                    <a:pt x="125" y="99"/>
                    <a:pt x="123" y="95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4" y="45"/>
                    <a:pt x="84" y="45"/>
                    <a:pt x="83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5" y="45"/>
                    <a:pt x="45" y="45"/>
                    <a:pt x="43" y="49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4" y="99"/>
                    <a:pt x="15" y="104"/>
                    <a:pt x="19" y="106"/>
                  </a:cubicBezTo>
                  <a:cubicBezTo>
                    <a:pt x="23" y="109"/>
                    <a:pt x="28" y="107"/>
                    <a:pt x="30" y="10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11" y="107"/>
                    <a:pt x="116" y="109"/>
                    <a:pt x="120" y="106"/>
                  </a:cubicBezTo>
                  <a:close/>
                  <a:moveTo>
                    <a:pt x="156" y="132"/>
                  </a:moveTo>
                  <a:cubicBezTo>
                    <a:pt x="151" y="132"/>
                    <a:pt x="151" y="132"/>
                    <a:pt x="151" y="132"/>
                  </a:cubicBezTo>
                  <a:cubicBezTo>
                    <a:pt x="148" y="116"/>
                    <a:pt x="126" y="116"/>
                    <a:pt x="123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6" y="132"/>
                    <a:pt x="115" y="134"/>
                    <a:pt x="115" y="136"/>
                  </a:cubicBezTo>
                  <a:cubicBezTo>
                    <a:pt x="115" y="149"/>
                    <a:pt x="115" y="149"/>
                    <a:pt x="115" y="149"/>
                  </a:cubicBezTo>
                  <a:cubicBezTo>
                    <a:pt x="120" y="152"/>
                    <a:pt x="125" y="153"/>
                    <a:pt x="131" y="154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54"/>
                    <a:pt x="143" y="154"/>
                    <a:pt x="143" y="154"/>
                  </a:cubicBezTo>
                  <a:cubicBezTo>
                    <a:pt x="149" y="153"/>
                    <a:pt x="155" y="152"/>
                    <a:pt x="160" y="149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58" y="132"/>
                    <a:pt x="156" y="132"/>
                  </a:cubicBezTo>
                  <a:close/>
                  <a:moveTo>
                    <a:pt x="129" y="132"/>
                  </a:moveTo>
                  <a:cubicBezTo>
                    <a:pt x="131" y="123"/>
                    <a:pt x="143" y="123"/>
                    <a:pt x="146" y="132"/>
                  </a:cubicBezTo>
                  <a:lnTo>
                    <a:pt x="129" y="132"/>
                  </a:lnTo>
                  <a:close/>
                  <a:moveTo>
                    <a:pt x="135" y="152"/>
                  </a:moveTo>
                  <a:cubicBezTo>
                    <a:pt x="135" y="161"/>
                    <a:pt x="135" y="161"/>
                    <a:pt x="135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5" y="152"/>
                  </a:lnTo>
                  <a:close/>
                  <a:moveTo>
                    <a:pt x="143" y="165"/>
                  </a:moveTo>
                  <a:cubicBezTo>
                    <a:pt x="131" y="165"/>
                    <a:pt x="131" y="165"/>
                    <a:pt x="131" y="165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25" y="159"/>
                    <a:pt x="120" y="157"/>
                    <a:pt x="115" y="155"/>
                  </a:cubicBezTo>
                  <a:cubicBezTo>
                    <a:pt x="115" y="165"/>
                    <a:pt x="115" y="165"/>
                    <a:pt x="115" y="165"/>
                  </a:cubicBezTo>
                  <a:cubicBezTo>
                    <a:pt x="115" y="167"/>
                    <a:pt x="116" y="169"/>
                    <a:pt x="119" y="169"/>
                  </a:cubicBezTo>
                  <a:cubicBezTo>
                    <a:pt x="156" y="169"/>
                    <a:pt x="156" y="169"/>
                    <a:pt x="156" y="169"/>
                  </a:cubicBezTo>
                  <a:cubicBezTo>
                    <a:pt x="158" y="169"/>
                    <a:pt x="160" y="167"/>
                    <a:pt x="160" y="165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5" y="157"/>
                    <a:pt x="149" y="159"/>
                    <a:pt x="143" y="159"/>
                  </a:cubicBezTo>
                  <a:lnTo>
                    <a:pt x="143" y="165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98379" y="5309280"/>
              <a:ext cx="668624" cy="443188"/>
            </a:xfrm>
            <a:custGeom>
              <a:avLst/>
              <a:gdLst>
                <a:gd name="T0" fmla="*/ 42 w 197"/>
                <a:gd name="T1" fmla="*/ 131 h 131"/>
                <a:gd name="T2" fmla="*/ 48 w 197"/>
                <a:gd name="T3" fmla="*/ 90 h 131"/>
                <a:gd name="T4" fmla="*/ 36 w 197"/>
                <a:gd name="T5" fmla="*/ 125 h 131"/>
                <a:gd name="T6" fmla="*/ 58 w 197"/>
                <a:gd name="T7" fmla="*/ 131 h 131"/>
                <a:gd name="T8" fmla="*/ 64 w 197"/>
                <a:gd name="T9" fmla="*/ 90 h 131"/>
                <a:gd name="T10" fmla="*/ 52 w 197"/>
                <a:gd name="T11" fmla="*/ 125 h 131"/>
                <a:gd name="T12" fmla="*/ 128 w 197"/>
                <a:gd name="T13" fmla="*/ 131 h 131"/>
                <a:gd name="T14" fmla="*/ 134 w 197"/>
                <a:gd name="T15" fmla="*/ 119 h 131"/>
                <a:gd name="T16" fmla="*/ 122 w 197"/>
                <a:gd name="T17" fmla="*/ 125 h 131"/>
                <a:gd name="T18" fmla="*/ 150 w 197"/>
                <a:gd name="T19" fmla="*/ 10 h 131"/>
                <a:gd name="T20" fmla="*/ 122 w 197"/>
                <a:gd name="T21" fmla="*/ 14 h 131"/>
                <a:gd name="T22" fmla="*/ 151 w 197"/>
                <a:gd name="T23" fmla="*/ 14 h 131"/>
                <a:gd name="T24" fmla="*/ 176 w 197"/>
                <a:gd name="T25" fmla="*/ 26 h 131"/>
                <a:gd name="T26" fmla="*/ 186 w 197"/>
                <a:gd name="T27" fmla="*/ 20 h 131"/>
                <a:gd name="T28" fmla="*/ 147 w 197"/>
                <a:gd name="T29" fmla="*/ 33 h 131"/>
                <a:gd name="T30" fmla="*/ 118 w 197"/>
                <a:gd name="T31" fmla="*/ 34 h 131"/>
                <a:gd name="T32" fmla="*/ 69 w 197"/>
                <a:gd name="T33" fmla="*/ 34 h 131"/>
                <a:gd name="T34" fmla="*/ 60 w 197"/>
                <a:gd name="T35" fmla="*/ 33 h 131"/>
                <a:gd name="T36" fmla="*/ 40 w 197"/>
                <a:gd name="T37" fmla="*/ 33 h 131"/>
                <a:gd name="T38" fmla="*/ 31 w 197"/>
                <a:gd name="T39" fmla="*/ 34 h 131"/>
                <a:gd name="T40" fmla="*/ 2 w 197"/>
                <a:gd name="T41" fmla="*/ 72 h 131"/>
                <a:gd name="T42" fmla="*/ 32 w 197"/>
                <a:gd name="T43" fmla="*/ 52 h 131"/>
                <a:gd name="T44" fmla="*/ 69 w 197"/>
                <a:gd name="T45" fmla="*/ 86 h 131"/>
                <a:gd name="T46" fmla="*/ 89 w 197"/>
                <a:gd name="T47" fmla="*/ 72 h 131"/>
                <a:gd name="T48" fmla="*/ 98 w 197"/>
                <a:gd name="T49" fmla="*/ 72 h 131"/>
                <a:gd name="T50" fmla="*/ 124 w 197"/>
                <a:gd name="T51" fmla="*/ 55 h 131"/>
                <a:gd name="T52" fmla="*/ 169 w 197"/>
                <a:gd name="T53" fmla="*/ 115 h 131"/>
                <a:gd name="T54" fmla="*/ 152 w 197"/>
                <a:gd name="T55" fmla="*/ 48 h 131"/>
                <a:gd name="T56" fmla="*/ 184 w 197"/>
                <a:gd name="T57" fmla="*/ 72 h 131"/>
                <a:gd name="T58" fmla="*/ 155 w 197"/>
                <a:gd name="T59" fmla="*/ 34 h 131"/>
                <a:gd name="T60" fmla="*/ 145 w 197"/>
                <a:gd name="T61" fmla="*/ 131 h 131"/>
                <a:gd name="T62" fmla="*/ 151 w 197"/>
                <a:gd name="T63" fmla="*/ 119 h 131"/>
                <a:gd name="T64" fmla="*/ 139 w 197"/>
                <a:gd name="T65" fmla="*/ 125 h 131"/>
                <a:gd name="T66" fmla="*/ 64 w 197"/>
                <a:gd name="T67" fmla="*/ 14 h 131"/>
                <a:gd name="T68" fmla="*/ 36 w 197"/>
                <a:gd name="T69" fmla="*/ 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7" h="131">
                  <a:moveTo>
                    <a:pt x="36" y="125"/>
                  </a:moveTo>
                  <a:cubicBezTo>
                    <a:pt x="36" y="129"/>
                    <a:pt x="38" y="131"/>
                    <a:pt x="42" y="131"/>
                  </a:cubicBezTo>
                  <a:cubicBezTo>
                    <a:pt x="45" y="131"/>
                    <a:pt x="48" y="129"/>
                    <a:pt x="48" y="12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36" y="90"/>
                    <a:pt x="36" y="90"/>
                    <a:pt x="36" y="90"/>
                  </a:cubicBezTo>
                  <a:lnTo>
                    <a:pt x="36" y="125"/>
                  </a:lnTo>
                  <a:close/>
                  <a:moveTo>
                    <a:pt x="52" y="125"/>
                  </a:moveTo>
                  <a:cubicBezTo>
                    <a:pt x="52" y="129"/>
                    <a:pt x="55" y="131"/>
                    <a:pt x="58" y="131"/>
                  </a:cubicBezTo>
                  <a:cubicBezTo>
                    <a:pt x="62" y="131"/>
                    <a:pt x="64" y="129"/>
                    <a:pt x="64" y="125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52" y="90"/>
                    <a:pt x="52" y="90"/>
                    <a:pt x="52" y="90"/>
                  </a:cubicBezTo>
                  <a:lnTo>
                    <a:pt x="52" y="125"/>
                  </a:lnTo>
                  <a:close/>
                  <a:moveTo>
                    <a:pt x="122" y="125"/>
                  </a:moveTo>
                  <a:cubicBezTo>
                    <a:pt x="122" y="129"/>
                    <a:pt x="125" y="131"/>
                    <a:pt x="128" y="131"/>
                  </a:cubicBezTo>
                  <a:cubicBezTo>
                    <a:pt x="132" y="131"/>
                    <a:pt x="134" y="129"/>
                    <a:pt x="134" y="125"/>
                  </a:cubicBezTo>
                  <a:cubicBezTo>
                    <a:pt x="134" y="119"/>
                    <a:pt x="134" y="119"/>
                    <a:pt x="134" y="119"/>
                  </a:cubicBezTo>
                  <a:cubicBezTo>
                    <a:pt x="122" y="119"/>
                    <a:pt x="122" y="119"/>
                    <a:pt x="122" y="119"/>
                  </a:cubicBezTo>
                  <a:lnTo>
                    <a:pt x="122" y="125"/>
                  </a:lnTo>
                  <a:close/>
                  <a:moveTo>
                    <a:pt x="186" y="20"/>
                  </a:moveTo>
                  <a:cubicBezTo>
                    <a:pt x="178" y="1"/>
                    <a:pt x="157" y="0"/>
                    <a:pt x="150" y="10"/>
                  </a:cubicBezTo>
                  <a:cubicBezTo>
                    <a:pt x="148" y="4"/>
                    <a:pt x="143" y="0"/>
                    <a:pt x="137" y="0"/>
                  </a:cubicBezTo>
                  <a:cubicBezTo>
                    <a:pt x="129" y="0"/>
                    <a:pt x="122" y="6"/>
                    <a:pt x="122" y="14"/>
                  </a:cubicBezTo>
                  <a:cubicBezTo>
                    <a:pt x="122" y="22"/>
                    <a:pt x="129" y="28"/>
                    <a:pt x="137" y="28"/>
                  </a:cubicBezTo>
                  <a:cubicBezTo>
                    <a:pt x="144" y="28"/>
                    <a:pt x="151" y="22"/>
                    <a:pt x="151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9" y="10"/>
                    <a:pt x="163" y="15"/>
                    <a:pt x="176" y="26"/>
                  </a:cubicBezTo>
                  <a:cubicBezTo>
                    <a:pt x="189" y="38"/>
                    <a:pt x="197" y="27"/>
                    <a:pt x="197" y="27"/>
                  </a:cubicBezTo>
                  <a:cubicBezTo>
                    <a:pt x="197" y="27"/>
                    <a:pt x="192" y="30"/>
                    <a:pt x="186" y="20"/>
                  </a:cubicBezTo>
                  <a:close/>
                  <a:moveTo>
                    <a:pt x="155" y="34"/>
                  </a:moveTo>
                  <a:cubicBezTo>
                    <a:pt x="154" y="33"/>
                    <a:pt x="148" y="33"/>
                    <a:pt x="147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19" y="33"/>
                    <a:pt x="118" y="34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7" y="33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9" y="33"/>
                    <a:pt x="33" y="33"/>
                    <a:pt x="31" y="3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0" y="66"/>
                    <a:pt x="0" y="70"/>
                    <a:pt x="2" y="72"/>
                  </a:cubicBezTo>
                  <a:cubicBezTo>
                    <a:pt x="5" y="75"/>
                    <a:pt x="9" y="75"/>
                    <a:pt x="11" y="7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2"/>
                    <a:pt x="89" y="72"/>
                    <a:pt x="89" y="72"/>
                  </a:cubicBezTo>
                  <a:cubicBezTo>
                    <a:pt x="90" y="74"/>
                    <a:pt x="92" y="74"/>
                    <a:pt x="93" y="74"/>
                  </a:cubicBezTo>
                  <a:cubicBezTo>
                    <a:pt x="95" y="74"/>
                    <a:pt x="97" y="74"/>
                    <a:pt x="98" y="72"/>
                  </a:cubicBezTo>
                  <a:cubicBezTo>
                    <a:pt x="98" y="72"/>
                    <a:pt x="121" y="48"/>
                    <a:pt x="121" y="48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69" y="115"/>
                    <a:pt x="169" y="115"/>
                    <a:pt x="169" y="115"/>
                  </a:cubicBezTo>
                  <a:cubicBezTo>
                    <a:pt x="149" y="55"/>
                    <a:pt x="149" y="55"/>
                    <a:pt x="149" y="55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75" y="72"/>
                    <a:pt x="175" y="72"/>
                    <a:pt x="175" y="72"/>
                  </a:cubicBezTo>
                  <a:cubicBezTo>
                    <a:pt x="178" y="75"/>
                    <a:pt x="182" y="75"/>
                    <a:pt x="184" y="72"/>
                  </a:cubicBezTo>
                  <a:cubicBezTo>
                    <a:pt x="187" y="70"/>
                    <a:pt x="187" y="66"/>
                    <a:pt x="184" y="64"/>
                  </a:cubicBezTo>
                  <a:lnTo>
                    <a:pt x="155" y="34"/>
                  </a:lnTo>
                  <a:close/>
                  <a:moveTo>
                    <a:pt x="139" y="125"/>
                  </a:moveTo>
                  <a:cubicBezTo>
                    <a:pt x="139" y="129"/>
                    <a:pt x="141" y="131"/>
                    <a:pt x="145" y="131"/>
                  </a:cubicBezTo>
                  <a:cubicBezTo>
                    <a:pt x="148" y="131"/>
                    <a:pt x="151" y="129"/>
                    <a:pt x="151" y="125"/>
                  </a:cubicBezTo>
                  <a:cubicBezTo>
                    <a:pt x="151" y="119"/>
                    <a:pt x="151" y="119"/>
                    <a:pt x="151" y="119"/>
                  </a:cubicBezTo>
                  <a:cubicBezTo>
                    <a:pt x="139" y="119"/>
                    <a:pt x="139" y="119"/>
                    <a:pt x="139" y="119"/>
                  </a:cubicBezTo>
                  <a:lnTo>
                    <a:pt x="139" y="125"/>
                  </a:lnTo>
                  <a:close/>
                  <a:moveTo>
                    <a:pt x="50" y="28"/>
                  </a:moveTo>
                  <a:cubicBezTo>
                    <a:pt x="58" y="28"/>
                    <a:pt x="64" y="22"/>
                    <a:pt x="64" y="14"/>
                  </a:cubicBezTo>
                  <a:cubicBezTo>
                    <a:pt x="64" y="6"/>
                    <a:pt x="58" y="0"/>
                    <a:pt x="50" y="0"/>
                  </a:cubicBezTo>
                  <a:cubicBezTo>
                    <a:pt x="42" y="0"/>
                    <a:pt x="36" y="6"/>
                    <a:pt x="36" y="14"/>
                  </a:cubicBezTo>
                  <a:cubicBezTo>
                    <a:pt x="36" y="22"/>
                    <a:pt x="42" y="28"/>
                    <a:pt x="50" y="28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81920" y="5334898"/>
              <a:ext cx="499546" cy="422694"/>
            </a:xfrm>
            <a:custGeom>
              <a:avLst/>
              <a:gdLst>
                <a:gd name="T0" fmla="*/ 86 w 147"/>
                <a:gd name="T1" fmla="*/ 66 h 124"/>
                <a:gd name="T2" fmla="*/ 86 w 147"/>
                <a:gd name="T3" fmla="*/ 78 h 124"/>
                <a:gd name="T4" fmla="*/ 129 w 147"/>
                <a:gd name="T5" fmla="*/ 78 h 124"/>
                <a:gd name="T6" fmla="*/ 115 w 147"/>
                <a:gd name="T7" fmla="*/ 111 h 124"/>
                <a:gd name="T8" fmla="*/ 102 w 147"/>
                <a:gd name="T9" fmla="*/ 111 h 124"/>
                <a:gd name="T10" fmla="*/ 102 w 147"/>
                <a:gd name="T11" fmla="*/ 123 h 124"/>
                <a:gd name="T12" fmla="*/ 135 w 147"/>
                <a:gd name="T13" fmla="*/ 123 h 124"/>
                <a:gd name="T14" fmla="*/ 135 w 147"/>
                <a:gd name="T15" fmla="*/ 111 h 124"/>
                <a:gd name="T16" fmla="*/ 127 w 147"/>
                <a:gd name="T17" fmla="*/ 111 h 124"/>
                <a:gd name="T18" fmla="*/ 142 w 147"/>
                <a:gd name="T19" fmla="*/ 78 h 124"/>
                <a:gd name="T20" fmla="*/ 147 w 147"/>
                <a:gd name="T21" fmla="*/ 78 h 124"/>
                <a:gd name="T22" fmla="*/ 147 w 147"/>
                <a:gd name="T23" fmla="*/ 66 h 124"/>
                <a:gd name="T24" fmla="*/ 86 w 147"/>
                <a:gd name="T25" fmla="*/ 66 h 124"/>
                <a:gd name="T26" fmla="*/ 15 w 147"/>
                <a:gd name="T27" fmla="*/ 73 h 124"/>
                <a:gd name="T28" fmla="*/ 19 w 147"/>
                <a:gd name="T29" fmla="*/ 66 h 124"/>
                <a:gd name="T30" fmla="*/ 17 w 147"/>
                <a:gd name="T31" fmla="*/ 45 h 124"/>
                <a:gd name="T32" fmla="*/ 8 w 147"/>
                <a:gd name="T33" fmla="*/ 37 h 124"/>
                <a:gd name="T34" fmla="*/ 0 w 147"/>
                <a:gd name="T35" fmla="*/ 45 h 124"/>
                <a:gd name="T36" fmla="*/ 2 w 147"/>
                <a:gd name="T37" fmla="*/ 66 h 124"/>
                <a:gd name="T38" fmla="*/ 7 w 147"/>
                <a:gd name="T39" fmla="*/ 73 h 124"/>
                <a:gd name="T40" fmla="*/ 10 w 147"/>
                <a:gd name="T41" fmla="*/ 103 h 124"/>
                <a:gd name="T42" fmla="*/ 28 w 147"/>
                <a:gd name="T43" fmla="*/ 103 h 124"/>
                <a:gd name="T44" fmla="*/ 28 w 147"/>
                <a:gd name="T45" fmla="*/ 115 h 124"/>
                <a:gd name="T46" fmla="*/ 16 w 147"/>
                <a:gd name="T47" fmla="*/ 115 h 124"/>
                <a:gd name="T48" fmla="*/ 16 w 147"/>
                <a:gd name="T49" fmla="*/ 123 h 124"/>
                <a:gd name="T50" fmla="*/ 49 w 147"/>
                <a:gd name="T51" fmla="*/ 123 h 124"/>
                <a:gd name="T52" fmla="*/ 49 w 147"/>
                <a:gd name="T53" fmla="*/ 115 h 124"/>
                <a:gd name="T54" fmla="*/ 36 w 147"/>
                <a:gd name="T55" fmla="*/ 115 h 124"/>
                <a:gd name="T56" fmla="*/ 36 w 147"/>
                <a:gd name="T57" fmla="*/ 103 h 124"/>
                <a:gd name="T58" fmla="*/ 49 w 147"/>
                <a:gd name="T59" fmla="*/ 103 h 124"/>
                <a:gd name="T60" fmla="*/ 49 w 147"/>
                <a:gd name="T61" fmla="*/ 94 h 124"/>
                <a:gd name="T62" fmla="*/ 18 w 147"/>
                <a:gd name="T63" fmla="*/ 94 h 124"/>
                <a:gd name="T64" fmla="*/ 15 w 147"/>
                <a:gd name="T65" fmla="*/ 73 h 124"/>
                <a:gd name="T66" fmla="*/ 55 w 147"/>
                <a:gd name="T67" fmla="*/ 29 h 124"/>
                <a:gd name="T68" fmla="*/ 69 w 147"/>
                <a:gd name="T69" fmla="*/ 14 h 124"/>
                <a:gd name="T70" fmla="*/ 55 w 147"/>
                <a:gd name="T71" fmla="*/ 0 h 124"/>
                <a:gd name="T72" fmla="*/ 41 w 147"/>
                <a:gd name="T73" fmla="*/ 14 h 124"/>
                <a:gd name="T74" fmla="*/ 55 w 147"/>
                <a:gd name="T75" fmla="*/ 29 h 124"/>
                <a:gd name="T76" fmla="*/ 72 w 147"/>
                <a:gd name="T77" fmla="*/ 82 h 124"/>
                <a:gd name="T78" fmla="*/ 64 w 147"/>
                <a:gd name="T79" fmla="*/ 74 h 124"/>
                <a:gd name="T80" fmla="*/ 54 w 147"/>
                <a:gd name="T81" fmla="*/ 74 h 124"/>
                <a:gd name="T82" fmla="*/ 59 w 147"/>
                <a:gd name="T83" fmla="*/ 56 h 124"/>
                <a:gd name="T84" fmla="*/ 63 w 147"/>
                <a:gd name="T85" fmla="*/ 60 h 124"/>
                <a:gd name="T86" fmla="*/ 68 w 147"/>
                <a:gd name="T87" fmla="*/ 61 h 124"/>
                <a:gd name="T88" fmla="*/ 92 w 147"/>
                <a:gd name="T89" fmla="*/ 61 h 124"/>
                <a:gd name="T90" fmla="*/ 98 w 147"/>
                <a:gd name="T91" fmla="*/ 55 h 124"/>
                <a:gd name="T92" fmla="*/ 92 w 147"/>
                <a:gd name="T93" fmla="*/ 49 h 124"/>
                <a:gd name="T94" fmla="*/ 69 w 147"/>
                <a:gd name="T95" fmla="*/ 49 h 124"/>
                <a:gd name="T96" fmla="*/ 56 w 147"/>
                <a:gd name="T97" fmla="*/ 35 h 124"/>
                <a:gd name="T98" fmla="*/ 48 w 147"/>
                <a:gd name="T99" fmla="*/ 33 h 124"/>
                <a:gd name="T100" fmla="*/ 38 w 147"/>
                <a:gd name="T101" fmla="*/ 38 h 124"/>
                <a:gd name="T102" fmla="*/ 28 w 147"/>
                <a:gd name="T103" fmla="*/ 79 h 124"/>
                <a:gd name="T104" fmla="*/ 27 w 147"/>
                <a:gd name="T105" fmla="*/ 80 h 124"/>
                <a:gd name="T106" fmla="*/ 27 w 147"/>
                <a:gd name="T107" fmla="*/ 82 h 124"/>
                <a:gd name="T108" fmla="*/ 27 w 147"/>
                <a:gd name="T109" fmla="*/ 82 h 124"/>
                <a:gd name="T110" fmla="*/ 35 w 147"/>
                <a:gd name="T111" fmla="*/ 90 h 124"/>
                <a:gd name="T112" fmla="*/ 58 w 147"/>
                <a:gd name="T113" fmla="*/ 90 h 124"/>
                <a:gd name="T114" fmla="*/ 58 w 147"/>
                <a:gd name="T115" fmla="*/ 90 h 124"/>
                <a:gd name="T116" fmla="*/ 74 w 147"/>
                <a:gd name="T117" fmla="*/ 119 h 124"/>
                <a:gd name="T118" fmla="*/ 86 w 147"/>
                <a:gd name="T119" fmla="*/ 122 h 124"/>
                <a:gd name="T120" fmla="*/ 89 w 147"/>
                <a:gd name="T121" fmla="*/ 111 h 124"/>
                <a:gd name="T122" fmla="*/ 72 w 147"/>
                <a:gd name="T123" fmla="*/ 8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7" h="124">
                  <a:moveTo>
                    <a:pt x="86" y="66"/>
                  </a:moveTo>
                  <a:cubicBezTo>
                    <a:pt x="86" y="78"/>
                    <a:pt x="86" y="78"/>
                    <a:pt x="86" y="78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15" y="111"/>
                    <a:pt x="115" y="111"/>
                    <a:pt x="115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27" y="111"/>
                    <a:pt x="127" y="111"/>
                    <a:pt x="127" y="111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47" y="66"/>
                    <a:pt x="147" y="66"/>
                    <a:pt x="147" y="66"/>
                  </a:cubicBezTo>
                  <a:lnTo>
                    <a:pt x="86" y="66"/>
                  </a:lnTo>
                  <a:close/>
                  <a:moveTo>
                    <a:pt x="15" y="73"/>
                  </a:moveTo>
                  <a:cubicBezTo>
                    <a:pt x="18" y="71"/>
                    <a:pt x="19" y="69"/>
                    <a:pt x="19" y="66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1"/>
                    <a:pt x="12" y="37"/>
                    <a:pt x="8" y="37"/>
                  </a:cubicBezTo>
                  <a:cubicBezTo>
                    <a:pt x="3" y="37"/>
                    <a:pt x="0" y="41"/>
                    <a:pt x="0" y="45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69"/>
                    <a:pt x="5" y="71"/>
                    <a:pt x="7" y="7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16" y="115"/>
                    <a:pt x="16" y="115"/>
                    <a:pt x="16" y="115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18" y="94"/>
                    <a:pt x="18" y="94"/>
                    <a:pt x="18" y="94"/>
                  </a:cubicBezTo>
                  <a:lnTo>
                    <a:pt x="15" y="73"/>
                  </a:lnTo>
                  <a:close/>
                  <a:moveTo>
                    <a:pt x="55" y="29"/>
                  </a:moveTo>
                  <a:cubicBezTo>
                    <a:pt x="63" y="29"/>
                    <a:pt x="69" y="22"/>
                    <a:pt x="69" y="14"/>
                  </a:cubicBezTo>
                  <a:cubicBezTo>
                    <a:pt x="69" y="6"/>
                    <a:pt x="63" y="0"/>
                    <a:pt x="55" y="0"/>
                  </a:cubicBezTo>
                  <a:cubicBezTo>
                    <a:pt x="47" y="0"/>
                    <a:pt x="41" y="6"/>
                    <a:pt x="41" y="14"/>
                  </a:cubicBezTo>
                  <a:cubicBezTo>
                    <a:pt x="41" y="22"/>
                    <a:pt x="47" y="29"/>
                    <a:pt x="55" y="29"/>
                  </a:cubicBezTo>
                  <a:close/>
                  <a:moveTo>
                    <a:pt x="72" y="82"/>
                  </a:moveTo>
                  <a:cubicBezTo>
                    <a:pt x="72" y="82"/>
                    <a:pt x="68" y="74"/>
                    <a:pt x="64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62"/>
                    <a:pt x="66" y="62"/>
                    <a:pt x="68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5" y="61"/>
                    <a:pt x="98" y="59"/>
                    <a:pt x="98" y="55"/>
                  </a:cubicBezTo>
                  <a:cubicBezTo>
                    <a:pt x="98" y="52"/>
                    <a:pt x="95" y="49"/>
                    <a:pt x="92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60" y="36"/>
                    <a:pt x="56" y="35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1"/>
                    <a:pt x="40" y="34"/>
                    <a:pt x="38" y="3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80"/>
                    <a:pt x="27" y="8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7"/>
                    <a:pt x="31" y="90"/>
                    <a:pt x="35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7" y="123"/>
                    <a:pt x="82" y="124"/>
                    <a:pt x="86" y="122"/>
                  </a:cubicBezTo>
                  <a:cubicBezTo>
                    <a:pt x="90" y="120"/>
                    <a:pt x="91" y="115"/>
                    <a:pt x="89" y="111"/>
                  </a:cubicBezTo>
                  <a:lnTo>
                    <a:pt x="72" y="8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2741" y="5401504"/>
              <a:ext cx="599455" cy="256178"/>
            </a:xfrm>
            <a:custGeom>
              <a:avLst/>
              <a:gdLst>
                <a:gd name="T0" fmla="*/ 169 w 177"/>
                <a:gd name="T1" fmla="*/ 1 h 76"/>
                <a:gd name="T2" fmla="*/ 147 w 177"/>
                <a:gd name="T3" fmla="*/ 25 h 76"/>
                <a:gd name="T4" fmla="*/ 91 w 177"/>
                <a:gd name="T5" fmla="*/ 26 h 76"/>
                <a:gd name="T6" fmla="*/ 86 w 177"/>
                <a:gd name="T7" fmla="*/ 26 h 76"/>
                <a:gd name="T8" fmla="*/ 30 w 177"/>
                <a:gd name="T9" fmla="*/ 25 h 76"/>
                <a:gd name="T10" fmla="*/ 8 w 177"/>
                <a:gd name="T11" fmla="*/ 1 h 76"/>
                <a:gd name="T12" fmla="*/ 0 w 177"/>
                <a:gd name="T13" fmla="*/ 28 h 76"/>
                <a:gd name="T14" fmla="*/ 9 w 177"/>
                <a:gd name="T15" fmla="*/ 28 h 76"/>
                <a:gd name="T16" fmla="*/ 14 w 177"/>
                <a:gd name="T17" fmla="*/ 15 h 76"/>
                <a:gd name="T18" fmla="*/ 22 w 177"/>
                <a:gd name="T19" fmla="*/ 32 h 76"/>
                <a:gd name="T20" fmla="*/ 22 w 177"/>
                <a:gd name="T21" fmla="*/ 33 h 76"/>
                <a:gd name="T22" fmla="*/ 28 w 177"/>
                <a:gd name="T23" fmla="*/ 69 h 76"/>
                <a:gd name="T24" fmla="*/ 32 w 177"/>
                <a:gd name="T25" fmla="*/ 73 h 76"/>
                <a:gd name="T26" fmla="*/ 72 w 177"/>
                <a:gd name="T27" fmla="*/ 74 h 76"/>
                <a:gd name="T28" fmla="*/ 77 w 177"/>
                <a:gd name="T29" fmla="*/ 70 h 76"/>
                <a:gd name="T30" fmla="*/ 89 w 177"/>
                <a:gd name="T31" fmla="*/ 44 h 76"/>
                <a:gd name="T32" fmla="*/ 101 w 177"/>
                <a:gd name="T33" fmla="*/ 70 h 76"/>
                <a:gd name="T34" fmla="*/ 105 w 177"/>
                <a:gd name="T35" fmla="*/ 74 h 76"/>
                <a:gd name="T36" fmla="*/ 145 w 177"/>
                <a:gd name="T37" fmla="*/ 73 h 76"/>
                <a:gd name="T38" fmla="*/ 149 w 177"/>
                <a:gd name="T39" fmla="*/ 69 h 76"/>
                <a:gd name="T40" fmla="*/ 155 w 177"/>
                <a:gd name="T41" fmla="*/ 33 h 76"/>
                <a:gd name="T42" fmla="*/ 155 w 177"/>
                <a:gd name="T43" fmla="*/ 32 h 76"/>
                <a:gd name="T44" fmla="*/ 163 w 177"/>
                <a:gd name="T45" fmla="*/ 15 h 76"/>
                <a:gd name="T46" fmla="*/ 169 w 177"/>
                <a:gd name="T47" fmla="*/ 28 h 76"/>
                <a:gd name="T48" fmla="*/ 177 w 177"/>
                <a:gd name="T49" fmla="*/ 28 h 76"/>
                <a:gd name="T50" fmla="*/ 169 w 177"/>
                <a:gd name="T51" fmla="*/ 1 h 76"/>
                <a:gd name="T52" fmla="*/ 72 w 177"/>
                <a:gd name="T53" fmla="*/ 64 h 76"/>
                <a:gd name="T54" fmla="*/ 68 w 177"/>
                <a:gd name="T55" fmla="*/ 67 h 76"/>
                <a:gd name="T56" fmla="*/ 38 w 177"/>
                <a:gd name="T57" fmla="*/ 65 h 76"/>
                <a:gd name="T58" fmla="*/ 34 w 177"/>
                <a:gd name="T59" fmla="*/ 63 h 76"/>
                <a:gd name="T60" fmla="*/ 30 w 177"/>
                <a:gd name="T61" fmla="*/ 38 h 76"/>
                <a:gd name="T62" fmla="*/ 34 w 177"/>
                <a:gd name="T63" fmla="*/ 33 h 76"/>
                <a:gd name="T64" fmla="*/ 79 w 177"/>
                <a:gd name="T65" fmla="*/ 33 h 76"/>
                <a:gd name="T66" fmla="*/ 81 w 177"/>
                <a:gd name="T67" fmla="*/ 35 h 76"/>
                <a:gd name="T68" fmla="*/ 82 w 177"/>
                <a:gd name="T69" fmla="*/ 36 h 76"/>
                <a:gd name="T70" fmla="*/ 82 w 177"/>
                <a:gd name="T71" fmla="*/ 38 h 76"/>
                <a:gd name="T72" fmla="*/ 72 w 177"/>
                <a:gd name="T73" fmla="*/ 64 h 76"/>
                <a:gd name="T74" fmla="*/ 143 w 177"/>
                <a:gd name="T75" fmla="*/ 62 h 76"/>
                <a:gd name="T76" fmla="*/ 139 w 177"/>
                <a:gd name="T77" fmla="*/ 65 h 76"/>
                <a:gd name="T78" fmla="*/ 109 w 177"/>
                <a:gd name="T79" fmla="*/ 66 h 76"/>
                <a:gd name="T80" fmla="*/ 105 w 177"/>
                <a:gd name="T81" fmla="*/ 63 h 76"/>
                <a:gd name="T82" fmla="*/ 95 w 177"/>
                <a:gd name="T83" fmla="*/ 38 h 76"/>
                <a:gd name="T84" fmla="*/ 95 w 177"/>
                <a:gd name="T85" fmla="*/ 36 h 76"/>
                <a:gd name="T86" fmla="*/ 96 w 177"/>
                <a:gd name="T87" fmla="*/ 35 h 76"/>
                <a:gd name="T88" fmla="*/ 98 w 177"/>
                <a:gd name="T89" fmla="*/ 33 h 76"/>
                <a:gd name="T90" fmla="*/ 143 w 177"/>
                <a:gd name="T91" fmla="*/ 33 h 76"/>
                <a:gd name="T92" fmla="*/ 147 w 177"/>
                <a:gd name="T93" fmla="*/ 38 h 76"/>
                <a:gd name="T94" fmla="*/ 143 w 177"/>
                <a:gd name="T95" fmla="*/ 6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7" h="76">
                  <a:moveTo>
                    <a:pt x="169" y="1"/>
                  </a:moveTo>
                  <a:cubicBezTo>
                    <a:pt x="161" y="3"/>
                    <a:pt x="152" y="9"/>
                    <a:pt x="147" y="25"/>
                  </a:cubicBezTo>
                  <a:cubicBezTo>
                    <a:pt x="128" y="21"/>
                    <a:pt x="110" y="21"/>
                    <a:pt x="91" y="26"/>
                  </a:cubicBezTo>
                  <a:cubicBezTo>
                    <a:pt x="90" y="26"/>
                    <a:pt x="87" y="26"/>
                    <a:pt x="86" y="26"/>
                  </a:cubicBezTo>
                  <a:cubicBezTo>
                    <a:pt x="67" y="21"/>
                    <a:pt x="49" y="21"/>
                    <a:pt x="30" y="25"/>
                  </a:cubicBezTo>
                  <a:cubicBezTo>
                    <a:pt x="25" y="9"/>
                    <a:pt x="16" y="3"/>
                    <a:pt x="8" y="1"/>
                  </a:cubicBezTo>
                  <a:cubicBezTo>
                    <a:pt x="0" y="0"/>
                    <a:pt x="0" y="24"/>
                    <a:pt x="0" y="28"/>
                  </a:cubicBezTo>
                  <a:cubicBezTo>
                    <a:pt x="0" y="32"/>
                    <a:pt x="9" y="41"/>
                    <a:pt x="9" y="28"/>
                  </a:cubicBezTo>
                  <a:cubicBezTo>
                    <a:pt x="9" y="16"/>
                    <a:pt x="7" y="3"/>
                    <a:pt x="14" y="15"/>
                  </a:cubicBezTo>
                  <a:cubicBezTo>
                    <a:pt x="19" y="23"/>
                    <a:pt x="21" y="28"/>
                    <a:pt x="22" y="32"/>
                  </a:cubicBezTo>
                  <a:cubicBezTo>
                    <a:pt x="22" y="32"/>
                    <a:pt x="22" y="32"/>
                    <a:pt x="22" y="33"/>
                  </a:cubicBezTo>
                  <a:cubicBezTo>
                    <a:pt x="19" y="45"/>
                    <a:pt x="22" y="55"/>
                    <a:pt x="28" y="69"/>
                  </a:cubicBezTo>
                  <a:cubicBezTo>
                    <a:pt x="29" y="71"/>
                    <a:pt x="31" y="73"/>
                    <a:pt x="32" y="73"/>
                  </a:cubicBezTo>
                  <a:cubicBezTo>
                    <a:pt x="46" y="76"/>
                    <a:pt x="59" y="76"/>
                    <a:pt x="72" y="74"/>
                  </a:cubicBezTo>
                  <a:cubicBezTo>
                    <a:pt x="74" y="74"/>
                    <a:pt x="76" y="72"/>
                    <a:pt x="77" y="70"/>
                  </a:cubicBezTo>
                  <a:cubicBezTo>
                    <a:pt x="82" y="60"/>
                    <a:pt x="86" y="52"/>
                    <a:pt x="89" y="44"/>
                  </a:cubicBezTo>
                  <a:cubicBezTo>
                    <a:pt x="91" y="52"/>
                    <a:pt x="95" y="60"/>
                    <a:pt x="101" y="70"/>
                  </a:cubicBezTo>
                  <a:cubicBezTo>
                    <a:pt x="102" y="72"/>
                    <a:pt x="104" y="74"/>
                    <a:pt x="105" y="74"/>
                  </a:cubicBezTo>
                  <a:cubicBezTo>
                    <a:pt x="118" y="76"/>
                    <a:pt x="132" y="76"/>
                    <a:pt x="145" y="73"/>
                  </a:cubicBezTo>
                  <a:cubicBezTo>
                    <a:pt x="146" y="73"/>
                    <a:pt x="148" y="71"/>
                    <a:pt x="149" y="69"/>
                  </a:cubicBezTo>
                  <a:cubicBezTo>
                    <a:pt x="156" y="55"/>
                    <a:pt x="158" y="45"/>
                    <a:pt x="155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28"/>
                    <a:pt x="158" y="23"/>
                    <a:pt x="163" y="15"/>
                  </a:cubicBezTo>
                  <a:cubicBezTo>
                    <a:pt x="171" y="3"/>
                    <a:pt x="169" y="16"/>
                    <a:pt x="169" y="28"/>
                  </a:cubicBezTo>
                  <a:cubicBezTo>
                    <a:pt x="169" y="41"/>
                    <a:pt x="177" y="32"/>
                    <a:pt x="177" y="28"/>
                  </a:cubicBezTo>
                  <a:cubicBezTo>
                    <a:pt x="177" y="24"/>
                    <a:pt x="177" y="0"/>
                    <a:pt x="169" y="1"/>
                  </a:cubicBezTo>
                  <a:close/>
                  <a:moveTo>
                    <a:pt x="72" y="64"/>
                  </a:moveTo>
                  <a:cubicBezTo>
                    <a:pt x="71" y="65"/>
                    <a:pt x="69" y="66"/>
                    <a:pt x="68" y="67"/>
                  </a:cubicBezTo>
                  <a:cubicBezTo>
                    <a:pt x="58" y="68"/>
                    <a:pt x="48" y="67"/>
                    <a:pt x="38" y="65"/>
                  </a:cubicBezTo>
                  <a:cubicBezTo>
                    <a:pt x="37" y="65"/>
                    <a:pt x="35" y="64"/>
                    <a:pt x="34" y="63"/>
                  </a:cubicBezTo>
                  <a:cubicBezTo>
                    <a:pt x="30" y="53"/>
                    <a:pt x="28" y="47"/>
                    <a:pt x="30" y="38"/>
                  </a:cubicBezTo>
                  <a:cubicBezTo>
                    <a:pt x="30" y="35"/>
                    <a:pt x="33" y="33"/>
                    <a:pt x="34" y="33"/>
                  </a:cubicBezTo>
                  <a:cubicBezTo>
                    <a:pt x="49" y="29"/>
                    <a:pt x="64" y="29"/>
                    <a:pt x="79" y="33"/>
                  </a:cubicBezTo>
                  <a:cubicBezTo>
                    <a:pt x="80" y="33"/>
                    <a:pt x="81" y="34"/>
                    <a:pt x="81" y="35"/>
                  </a:cubicBezTo>
                  <a:cubicBezTo>
                    <a:pt x="82" y="35"/>
                    <a:pt x="82" y="36"/>
                    <a:pt x="82" y="36"/>
                  </a:cubicBezTo>
                  <a:cubicBezTo>
                    <a:pt x="82" y="37"/>
                    <a:pt x="82" y="37"/>
                    <a:pt x="82" y="38"/>
                  </a:cubicBezTo>
                  <a:cubicBezTo>
                    <a:pt x="83" y="47"/>
                    <a:pt x="78" y="53"/>
                    <a:pt x="72" y="64"/>
                  </a:cubicBezTo>
                  <a:close/>
                  <a:moveTo>
                    <a:pt x="143" y="62"/>
                  </a:moveTo>
                  <a:cubicBezTo>
                    <a:pt x="142" y="64"/>
                    <a:pt x="141" y="65"/>
                    <a:pt x="139" y="65"/>
                  </a:cubicBezTo>
                  <a:cubicBezTo>
                    <a:pt x="129" y="67"/>
                    <a:pt x="119" y="68"/>
                    <a:pt x="109" y="66"/>
                  </a:cubicBezTo>
                  <a:cubicBezTo>
                    <a:pt x="108" y="66"/>
                    <a:pt x="106" y="65"/>
                    <a:pt x="105" y="63"/>
                  </a:cubicBezTo>
                  <a:cubicBezTo>
                    <a:pt x="100" y="53"/>
                    <a:pt x="95" y="47"/>
                    <a:pt x="95" y="38"/>
                  </a:cubicBezTo>
                  <a:cubicBezTo>
                    <a:pt x="95" y="37"/>
                    <a:pt x="95" y="37"/>
                    <a:pt x="95" y="36"/>
                  </a:cubicBezTo>
                  <a:cubicBezTo>
                    <a:pt x="95" y="36"/>
                    <a:pt x="96" y="35"/>
                    <a:pt x="96" y="35"/>
                  </a:cubicBezTo>
                  <a:cubicBezTo>
                    <a:pt x="97" y="34"/>
                    <a:pt x="98" y="33"/>
                    <a:pt x="98" y="33"/>
                  </a:cubicBezTo>
                  <a:cubicBezTo>
                    <a:pt x="113" y="29"/>
                    <a:pt x="128" y="29"/>
                    <a:pt x="143" y="33"/>
                  </a:cubicBezTo>
                  <a:cubicBezTo>
                    <a:pt x="145" y="33"/>
                    <a:pt x="147" y="35"/>
                    <a:pt x="147" y="38"/>
                  </a:cubicBezTo>
                  <a:cubicBezTo>
                    <a:pt x="150" y="47"/>
                    <a:pt x="148" y="52"/>
                    <a:pt x="143" y="62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787516" y="5250360"/>
              <a:ext cx="358648" cy="576400"/>
            </a:xfrm>
            <a:custGeom>
              <a:avLst/>
              <a:gdLst>
                <a:gd name="T0" fmla="*/ 88 w 106"/>
                <a:gd name="T1" fmla="*/ 94 h 170"/>
                <a:gd name="T2" fmla="*/ 55 w 106"/>
                <a:gd name="T3" fmla="*/ 107 h 170"/>
                <a:gd name="T4" fmla="*/ 72 w 106"/>
                <a:gd name="T5" fmla="*/ 170 h 170"/>
                <a:gd name="T6" fmla="*/ 84 w 106"/>
                <a:gd name="T7" fmla="*/ 149 h 170"/>
                <a:gd name="T8" fmla="*/ 106 w 106"/>
                <a:gd name="T9" fmla="*/ 161 h 170"/>
                <a:gd name="T10" fmla="*/ 88 w 106"/>
                <a:gd name="T11" fmla="*/ 94 h 170"/>
                <a:gd name="T12" fmla="*/ 52 w 106"/>
                <a:gd name="T13" fmla="*/ 21 h 170"/>
                <a:gd name="T14" fmla="*/ 23 w 106"/>
                <a:gd name="T15" fmla="*/ 50 h 170"/>
                <a:gd name="T16" fmla="*/ 52 w 106"/>
                <a:gd name="T17" fmla="*/ 78 h 170"/>
                <a:gd name="T18" fmla="*/ 81 w 106"/>
                <a:gd name="T19" fmla="*/ 50 h 170"/>
                <a:gd name="T20" fmla="*/ 52 w 106"/>
                <a:gd name="T21" fmla="*/ 21 h 170"/>
                <a:gd name="T22" fmla="*/ 101 w 106"/>
                <a:gd name="T23" fmla="*/ 50 h 170"/>
                <a:gd name="T24" fmla="*/ 52 w 106"/>
                <a:gd name="T25" fmla="*/ 0 h 170"/>
                <a:gd name="T26" fmla="*/ 2 w 106"/>
                <a:gd name="T27" fmla="*/ 50 h 170"/>
                <a:gd name="T28" fmla="*/ 52 w 106"/>
                <a:gd name="T29" fmla="*/ 99 h 170"/>
                <a:gd name="T30" fmla="*/ 101 w 106"/>
                <a:gd name="T31" fmla="*/ 50 h 170"/>
                <a:gd name="T32" fmla="*/ 52 w 106"/>
                <a:gd name="T33" fmla="*/ 87 h 170"/>
                <a:gd name="T34" fmla="*/ 15 w 106"/>
                <a:gd name="T35" fmla="*/ 50 h 170"/>
                <a:gd name="T36" fmla="*/ 52 w 106"/>
                <a:gd name="T37" fmla="*/ 13 h 170"/>
                <a:gd name="T38" fmla="*/ 89 w 106"/>
                <a:gd name="T39" fmla="*/ 50 h 170"/>
                <a:gd name="T40" fmla="*/ 52 w 106"/>
                <a:gd name="T41" fmla="*/ 87 h 170"/>
                <a:gd name="T42" fmla="*/ 0 w 106"/>
                <a:gd name="T43" fmla="*/ 148 h 170"/>
                <a:gd name="T44" fmla="*/ 21 w 106"/>
                <a:gd name="T45" fmla="*/ 135 h 170"/>
                <a:gd name="T46" fmla="*/ 34 w 106"/>
                <a:gd name="T47" fmla="*/ 157 h 170"/>
                <a:gd name="T48" fmla="*/ 47 w 106"/>
                <a:gd name="T49" fmla="*/ 107 h 170"/>
                <a:gd name="T50" fmla="*/ 14 w 106"/>
                <a:gd name="T51" fmla="*/ 93 h 170"/>
                <a:gd name="T52" fmla="*/ 0 w 106"/>
                <a:gd name="T53" fmla="*/ 14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" h="170">
                  <a:moveTo>
                    <a:pt x="88" y="94"/>
                  </a:moveTo>
                  <a:cubicBezTo>
                    <a:pt x="79" y="101"/>
                    <a:pt x="68" y="106"/>
                    <a:pt x="55" y="107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106" y="161"/>
                    <a:pt x="106" y="161"/>
                    <a:pt x="106" y="161"/>
                  </a:cubicBezTo>
                  <a:lnTo>
                    <a:pt x="88" y="94"/>
                  </a:lnTo>
                  <a:close/>
                  <a:moveTo>
                    <a:pt x="52" y="21"/>
                  </a:moveTo>
                  <a:cubicBezTo>
                    <a:pt x="36" y="21"/>
                    <a:pt x="23" y="34"/>
                    <a:pt x="23" y="50"/>
                  </a:cubicBezTo>
                  <a:cubicBezTo>
                    <a:pt x="23" y="65"/>
                    <a:pt x="36" y="78"/>
                    <a:pt x="52" y="78"/>
                  </a:cubicBezTo>
                  <a:cubicBezTo>
                    <a:pt x="68" y="78"/>
                    <a:pt x="81" y="65"/>
                    <a:pt x="81" y="50"/>
                  </a:cubicBezTo>
                  <a:cubicBezTo>
                    <a:pt x="81" y="34"/>
                    <a:pt x="68" y="21"/>
                    <a:pt x="52" y="21"/>
                  </a:cubicBezTo>
                  <a:close/>
                  <a:moveTo>
                    <a:pt x="101" y="50"/>
                  </a:moveTo>
                  <a:cubicBezTo>
                    <a:pt x="101" y="22"/>
                    <a:pt x="79" y="0"/>
                    <a:pt x="52" y="0"/>
                  </a:cubicBezTo>
                  <a:cubicBezTo>
                    <a:pt x="24" y="0"/>
                    <a:pt x="2" y="22"/>
                    <a:pt x="2" y="50"/>
                  </a:cubicBezTo>
                  <a:cubicBezTo>
                    <a:pt x="2" y="77"/>
                    <a:pt x="24" y="99"/>
                    <a:pt x="52" y="99"/>
                  </a:cubicBezTo>
                  <a:cubicBezTo>
                    <a:pt x="79" y="99"/>
                    <a:pt x="101" y="77"/>
                    <a:pt x="101" y="50"/>
                  </a:cubicBezTo>
                  <a:close/>
                  <a:moveTo>
                    <a:pt x="52" y="87"/>
                  </a:moveTo>
                  <a:cubicBezTo>
                    <a:pt x="31" y="87"/>
                    <a:pt x="15" y="70"/>
                    <a:pt x="15" y="50"/>
                  </a:cubicBezTo>
                  <a:cubicBezTo>
                    <a:pt x="15" y="29"/>
                    <a:pt x="31" y="13"/>
                    <a:pt x="52" y="13"/>
                  </a:cubicBezTo>
                  <a:cubicBezTo>
                    <a:pt x="72" y="13"/>
                    <a:pt x="89" y="29"/>
                    <a:pt x="89" y="50"/>
                  </a:cubicBezTo>
                  <a:cubicBezTo>
                    <a:pt x="89" y="70"/>
                    <a:pt x="72" y="87"/>
                    <a:pt x="52" y="87"/>
                  </a:cubicBezTo>
                  <a:close/>
                  <a:moveTo>
                    <a:pt x="0" y="148"/>
                  </a:moveTo>
                  <a:cubicBezTo>
                    <a:pt x="21" y="135"/>
                    <a:pt x="21" y="135"/>
                    <a:pt x="21" y="135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5" y="106"/>
                    <a:pt x="23" y="101"/>
                    <a:pt x="14" y="93"/>
                  </a:cubicBezTo>
                  <a:lnTo>
                    <a:pt x="0" y="148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40406" y="5334898"/>
              <a:ext cx="476490" cy="479053"/>
            </a:xfrm>
            <a:custGeom>
              <a:avLst/>
              <a:gdLst>
                <a:gd name="T0" fmla="*/ 25 w 140"/>
                <a:gd name="T1" fmla="*/ 70 h 141"/>
                <a:gd name="T2" fmla="*/ 84 w 140"/>
                <a:gd name="T3" fmla="*/ 74 h 141"/>
                <a:gd name="T4" fmla="*/ 90 w 140"/>
                <a:gd name="T5" fmla="*/ 62 h 141"/>
                <a:gd name="T6" fmla="*/ 25 w 140"/>
                <a:gd name="T7" fmla="*/ 66 h 141"/>
                <a:gd name="T8" fmla="*/ 90 w 140"/>
                <a:gd name="T9" fmla="*/ 62 h 141"/>
                <a:gd name="T10" fmla="*/ 83 w 140"/>
                <a:gd name="T11" fmla="*/ 82 h 141"/>
                <a:gd name="T12" fmla="*/ 25 w 140"/>
                <a:gd name="T13" fmla="*/ 78 h 141"/>
                <a:gd name="T14" fmla="*/ 87 w 140"/>
                <a:gd name="T15" fmla="*/ 99 h 141"/>
                <a:gd name="T16" fmla="*/ 8 w 140"/>
                <a:gd name="T17" fmla="*/ 8 h 141"/>
                <a:gd name="T18" fmla="*/ 132 w 140"/>
                <a:gd name="T19" fmla="*/ 54 h 141"/>
                <a:gd name="T20" fmla="*/ 140 w 140"/>
                <a:gd name="T21" fmla="*/ 0 h 141"/>
                <a:gd name="T22" fmla="*/ 0 w 140"/>
                <a:gd name="T23" fmla="*/ 107 h 141"/>
                <a:gd name="T24" fmla="*/ 87 w 140"/>
                <a:gd name="T25" fmla="*/ 99 h 141"/>
                <a:gd name="T26" fmla="*/ 140 w 140"/>
                <a:gd name="T27" fmla="*/ 103 h 141"/>
                <a:gd name="T28" fmla="*/ 140 w 140"/>
                <a:gd name="T29" fmla="*/ 107 h 141"/>
                <a:gd name="T30" fmla="*/ 119 w 140"/>
                <a:gd name="T31" fmla="*/ 115 h 141"/>
                <a:gd name="T32" fmla="*/ 130 w 140"/>
                <a:gd name="T33" fmla="*/ 124 h 141"/>
                <a:gd name="T34" fmla="*/ 135 w 140"/>
                <a:gd name="T35" fmla="*/ 108 h 141"/>
                <a:gd name="T36" fmla="*/ 99 w 140"/>
                <a:gd name="T37" fmla="*/ 131 h 141"/>
                <a:gd name="T38" fmla="*/ 112 w 140"/>
                <a:gd name="T39" fmla="*/ 115 h 141"/>
                <a:gd name="T40" fmla="*/ 89 w 140"/>
                <a:gd name="T41" fmla="*/ 137 h 141"/>
                <a:gd name="T42" fmla="*/ 25 w 140"/>
                <a:gd name="T43" fmla="*/ 37 h 141"/>
                <a:gd name="T44" fmla="*/ 115 w 140"/>
                <a:gd name="T45" fmla="*/ 41 h 141"/>
                <a:gd name="T46" fmla="*/ 100 w 140"/>
                <a:gd name="T47" fmla="*/ 53 h 141"/>
                <a:gd name="T48" fmla="*/ 25 w 140"/>
                <a:gd name="T49" fmla="*/ 57 h 141"/>
                <a:gd name="T50" fmla="*/ 100 w 140"/>
                <a:gd name="T51" fmla="*/ 53 h 141"/>
                <a:gd name="T52" fmla="*/ 25 w 140"/>
                <a:gd name="T53" fmla="*/ 45 h 141"/>
                <a:gd name="T54" fmla="*/ 115 w 140"/>
                <a:gd name="T55" fmla="*/ 49 h 141"/>
                <a:gd name="T56" fmla="*/ 37 w 140"/>
                <a:gd name="T57" fmla="*/ 16 h 141"/>
                <a:gd name="T58" fmla="*/ 107 w 140"/>
                <a:gd name="T59" fmla="*/ 29 h 141"/>
                <a:gd name="T60" fmla="*/ 37 w 140"/>
                <a:gd name="T61" fmla="*/ 16 h 141"/>
                <a:gd name="T62" fmla="*/ 101 w 140"/>
                <a:gd name="T63" fmla="*/ 82 h 141"/>
                <a:gd name="T64" fmla="*/ 129 w 140"/>
                <a:gd name="T65" fmla="*/ 82 h 141"/>
                <a:gd name="T66" fmla="*/ 139 w 140"/>
                <a:gd name="T67" fmla="*/ 82 h 141"/>
                <a:gd name="T68" fmla="*/ 91 w 140"/>
                <a:gd name="T69" fmla="*/ 82 h 141"/>
                <a:gd name="T70" fmla="*/ 139 w 140"/>
                <a:gd name="T71" fmla="*/ 82 h 141"/>
                <a:gd name="T72" fmla="*/ 97 w 140"/>
                <a:gd name="T73" fmla="*/ 82 h 141"/>
                <a:gd name="T74" fmla="*/ 133 w 140"/>
                <a:gd name="T75" fmla="*/ 8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85" y="70"/>
                  </a:moveTo>
                  <a:cubicBezTo>
                    <a:pt x="25" y="70"/>
                    <a:pt x="25" y="70"/>
                    <a:pt x="25" y="70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4" y="71"/>
                    <a:pt x="85" y="70"/>
                  </a:cubicBezTo>
                  <a:close/>
                  <a:moveTo>
                    <a:pt x="90" y="62"/>
                  </a:moveTo>
                  <a:cubicBezTo>
                    <a:pt x="25" y="62"/>
                    <a:pt x="25" y="62"/>
                    <a:pt x="25" y="62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4"/>
                    <a:pt x="89" y="63"/>
                    <a:pt x="90" y="62"/>
                  </a:cubicBezTo>
                  <a:close/>
                  <a:moveTo>
                    <a:pt x="25" y="82"/>
                  </a:moveTo>
                  <a:cubicBezTo>
                    <a:pt x="83" y="82"/>
                    <a:pt x="83" y="82"/>
                    <a:pt x="83" y="82"/>
                  </a:cubicBezTo>
                  <a:cubicBezTo>
                    <a:pt x="83" y="81"/>
                    <a:pt x="83" y="79"/>
                    <a:pt x="83" y="78"/>
                  </a:cubicBezTo>
                  <a:cubicBezTo>
                    <a:pt x="25" y="78"/>
                    <a:pt x="25" y="78"/>
                    <a:pt x="25" y="78"/>
                  </a:cubicBezTo>
                  <a:lnTo>
                    <a:pt x="25" y="82"/>
                  </a:lnTo>
                  <a:close/>
                  <a:moveTo>
                    <a:pt x="87" y="99"/>
                  </a:moveTo>
                  <a:cubicBezTo>
                    <a:pt x="8" y="99"/>
                    <a:pt x="8" y="99"/>
                    <a:pt x="8" y="9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5" y="56"/>
                    <a:pt x="138" y="58"/>
                    <a:pt x="140" y="61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1" y="104"/>
                    <a:pt x="89" y="102"/>
                    <a:pt x="87" y="99"/>
                  </a:cubicBezTo>
                  <a:close/>
                  <a:moveTo>
                    <a:pt x="140" y="107"/>
                  </a:moveTo>
                  <a:cubicBezTo>
                    <a:pt x="140" y="103"/>
                    <a:pt x="140" y="103"/>
                    <a:pt x="140" y="103"/>
                  </a:cubicBezTo>
                  <a:cubicBezTo>
                    <a:pt x="139" y="105"/>
                    <a:pt x="138" y="106"/>
                    <a:pt x="136" y="107"/>
                  </a:cubicBezTo>
                  <a:lnTo>
                    <a:pt x="140" y="107"/>
                  </a:lnTo>
                  <a:close/>
                  <a:moveTo>
                    <a:pt x="135" y="108"/>
                  </a:moveTo>
                  <a:cubicBezTo>
                    <a:pt x="130" y="112"/>
                    <a:pt x="125" y="114"/>
                    <a:pt x="119" y="115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30" y="124"/>
                    <a:pt x="130" y="124"/>
                    <a:pt x="130" y="124"/>
                  </a:cubicBezTo>
                  <a:cubicBezTo>
                    <a:pt x="140" y="130"/>
                    <a:pt x="140" y="130"/>
                    <a:pt x="140" y="130"/>
                  </a:cubicBezTo>
                  <a:lnTo>
                    <a:pt x="135" y="108"/>
                  </a:lnTo>
                  <a:close/>
                  <a:moveTo>
                    <a:pt x="89" y="137"/>
                  </a:moveTo>
                  <a:cubicBezTo>
                    <a:pt x="99" y="131"/>
                    <a:pt x="99" y="131"/>
                    <a:pt x="99" y="13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06" y="114"/>
                    <a:pt x="101" y="112"/>
                    <a:pt x="96" y="109"/>
                  </a:cubicBezTo>
                  <a:lnTo>
                    <a:pt x="89" y="137"/>
                  </a:lnTo>
                  <a:close/>
                  <a:moveTo>
                    <a:pt x="115" y="37"/>
                  </a:moveTo>
                  <a:cubicBezTo>
                    <a:pt x="25" y="37"/>
                    <a:pt x="25" y="37"/>
                    <a:pt x="25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15" y="41"/>
                    <a:pt x="115" y="41"/>
                    <a:pt x="115" y="41"/>
                  </a:cubicBezTo>
                  <a:lnTo>
                    <a:pt x="115" y="37"/>
                  </a:lnTo>
                  <a:close/>
                  <a:moveTo>
                    <a:pt x="100" y="53"/>
                  </a:moveTo>
                  <a:cubicBezTo>
                    <a:pt x="25" y="53"/>
                    <a:pt x="25" y="53"/>
                    <a:pt x="25" y="53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6" y="56"/>
                    <a:pt x="98" y="54"/>
                    <a:pt x="100" y="53"/>
                  </a:cubicBezTo>
                  <a:close/>
                  <a:moveTo>
                    <a:pt x="115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5" y="45"/>
                  </a:lnTo>
                  <a:close/>
                  <a:moveTo>
                    <a:pt x="37" y="16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16"/>
                    <a:pt x="107" y="16"/>
                    <a:pt x="107" y="16"/>
                  </a:cubicBezTo>
                  <a:lnTo>
                    <a:pt x="37" y="16"/>
                  </a:lnTo>
                  <a:close/>
                  <a:moveTo>
                    <a:pt x="115" y="68"/>
                  </a:moveTo>
                  <a:cubicBezTo>
                    <a:pt x="107" y="68"/>
                    <a:pt x="101" y="75"/>
                    <a:pt x="101" y="82"/>
                  </a:cubicBezTo>
                  <a:cubicBezTo>
                    <a:pt x="101" y="90"/>
                    <a:pt x="107" y="96"/>
                    <a:pt x="115" y="96"/>
                  </a:cubicBezTo>
                  <a:cubicBezTo>
                    <a:pt x="123" y="96"/>
                    <a:pt x="129" y="90"/>
                    <a:pt x="129" y="82"/>
                  </a:cubicBezTo>
                  <a:cubicBezTo>
                    <a:pt x="129" y="75"/>
                    <a:pt x="123" y="68"/>
                    <a:pt x="115" y="68"/>
                  </a:cubicBezTo>
                  <a:close/>
                  <a:moveTo>
                    <a:pt x="139" y="82"/>
                  </a:moveTo>
                  <a:cubicBezTo>
                    <a:pt x="139" y="69"/>
                    <a:pt x="128" y="58"/>
                    <a:pt x="115" y="58"/>
                  </a:cubicBezTo>
                  <a:cubicBezTo>
                    <a:pt x="102" y="58"/>
                    <a:pt x="91" y="69"/>
                    <a:pt x="91" y="82"/>
                  </a:cubicBezTo>
                  <a:cubicBezTo>
                    <a:pt x="91" y="96"/>
                    <a:pt x="102" y="106"/>
                    <a:pt x="115" y="106"/>
                  </a:cubicBezTo>
                  <a:cubicBezTo>
                    <a:pt x="128" y="106"/>
                    <a:pt x="139" y="96"/>
                    <a:pt x="139" y="82"/>
                  </a:cubicBezTo>
                  <a:close/>
                  <a:moveTo>
                    <a:pt x="115" y="100"/>
                  </a:moveTo>
                  <a:cubicBezTo>
                    <a:pt x="105" y="100"/>
                    <a:pt x="97" y="92"/>
                    <a:pt x="97" y="82"/>
                  </a:cubicBezTo>
                  <a:cubicBezTo>
                    <a:pt x="97" y="72"/>
                    <a:pt x="105" y="64"/>
                    <a:pt x="115" y="64"/>
                  </a:cubicBezTo>
                  <a:cubicBezTo>
                    <a:pt x="125" y="64"/>
                    <a:pt x="133" y="72"/>
                    <a:pt x="133" y="82"/>
                  </a:cubicBezTo>
                  <a:cubicBezTo>
                    <a:pt x="133" y="92"/>
                    <a:pt x="125" y="100"/>
                    <a:pt x="115" y="10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出自【趣你的PPT】(微信:qunideppt)：最优质的PPT资源库"/>
          <p:cNvSpPr/>
          <p:nvPr/>
        </p:nvSpPr>
        <p:spPr>
          <a:xfrm>
            <a:off x="1188407" y="5183403"/>
            <a:ext cx="9815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封面主标题字体为【方正华隶</a:t>
            </a:r>
            <a:r>
              <a:rPr lang="en-US" altLang="zh-CN" dirty="0"/>
              <a:t>_GBK </a:t>
            </a:r>
            <a:r>
              <a:rPr lang="zh-CN" altLang="en-US" dirty="0"/>
              <a:t>】</a:t>
            </a:r>
          </a:p>
          <a:p>
            <a:pPr algn="ctr"/>
            <a:r>
              <a:rPr lang="zh-CN" altLang="en-US" dirty="0"/>
              <a:t>（为保持标题美观，将标题保存为图片，但仍在该页PPT下方保存了源字体格式及样式（按住ctrl+滚动鼠标滚轮即可放大缩小）），</a:t>
            </a:r>
          </a:p>
          <a:p>
            <a:pPr algn="ctr"/>
            <a:r>
              <a:rPr lang="zh-CN" altLang="en-US" dirty="0"/>
              <a:t>若您要做出更改，请前往【</a:t>
            </a:r>
            <a:r>
              <a:rPr lang="en-US" altLang="zh-CN" dirty="0"/>
              <a:t>http://fonts.mobanwang.com/200908/4889.html</a:t>
            </a:r>
            <a:r>
              <a:rPr lang="zh-CN" altLang="en-US" dirty="0"/>
              <a:t>】下载并安装该字体，并在重启PPT之后在该页面下方的原字体上做出修改，以获得该效果。</a:t>
            </a:r>
          </a:p>
          <a:p>
            <a:pPr algn="ctr"/>
            <a:r>
              <a:rPr lang="zh-CN" altLang="en-US" dirty="0"/>
              <a:t>祝您讲演顺利~</a:t>
            </a:r>
          </a:p>
        </p:txBody>
      </p:sp>
    </p:spTree>
    <p:extLst>
      <p:ext uri="{BB962C8B-B14F-4D97-AF65-F5344CB8AC3E}">
        <p14:creationId xmlns:p14="http://schemas.microsoft.com/office/powerpoint/2010/main" val="982332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51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92" y="1133625"/>
            <a:ext cx="4724809" cy="532226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-2534856" y="1810481"/>
            <a:ext cx="253485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rgbClr val="16273B"/>
                </a:solidFill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1</a:t>
            </a:r>
            <a:endParaRPr lang="zh-CN" altLang="en-US" sz="19900" dirty="0">
              <a:solidFill>
                <a:srgbClr val="16273B"/>
              </a:solidFill>
              <a:latin typeface="MStiffHeiHK-UltraBold" panose="00000900000000000000" pitchFamily="50" charset="-120"/>
              <a:ea typeface="MStiffHeiHK-UltraBold" panose="00000900000000000000" pitchFamily="50" charset="-120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3321934" y="2549404"/>
            <a:ext cx="5683170" cy="0"/>
          </a:xfrm>
          <a:prstGeom prst="line">
            <a:avLst/>
          </a:prstGeom>
          <a:ln w="12700"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3321934" y="4465722"/>
            <a:ext cx="5706319" cy="0"/>
          </a:xfrm>
          <a:prstGeom prst="line">
            <a:avLst/>
          </a:prstGeom>
          <a:ln w="12700"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456207" y="2880005"/>
            <a:ext cx="57919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6000" b="1" dirty="0">
                <a:solidFill>
                  <a:srgbClr val="162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4679648" y="3953543"/>
            <a:ext cx="178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小标题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242231" y="3953543"/>
            <a:ext cx="178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小标题</a:t>
            </a: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4328932" y="3895667"/>
            <a:ext cx="3970116" cy="0"/>
          </a:xfrm>
          <a:prstGeom prst="line">
            <a:avLst/>
          </a:prstGeom>
          <a:ln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6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21062" y="1172466"/>
            <a:ext cx="1036499" cy="103649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37903" y="1410991"/>
            <a:ext cx="602817" cy="559449"/>
          </a:xfrm>
          <a:custGeom>
            <a:avLst/>
            <a:gdLst>
              <a:gd name="T0" fmla="*/ 264 w 278"/>
              <a:gd name="T1" fmla="*/ 223 h 258"/>
              <a:gd name="T2" fmla="*/ 248 w 278"/>
              <a:gd name="T3" fmla="*/ 223 h 258"/>
              <a:gd name="T4" fmla="*/ 248 w 278"/>
              <a:gd name="T5" fmla="*/ 133 h 258"/>
              <a:gd name="T6" fmla="*/ 264 w 278"/>
              <a:gd name="T7" fmla="*/ 133 h 258"/>
              <a:gd name="T8" fmla="*/ 264 w 278"/>
              <a:gd name="T9" fmla="*/ 115 h 258"/>
              <a:gd name="T10" fmla="*/ 13 w 278"/>
              <a:gd name="T11" fmla="*/ 115 h 258"/>
              <a:gd name="T12" fmla="*/ 13 w 278"/>
              <a:gd name="T13" fmla="*/ 133 h 258"/>
              <a:gd name="T14" fmla="*/ 29 w 278"/>
              <a:gd name="T15" fmla="*/ 133 h 258"/>
              <a:gd name="T16" fmla="*/ 29 w 278"/>
              <a:gd name="T17" fmla="*/ 223 h 258"/>
              <a:gd name="T18" fmla="*/ 13 w 278"/>
              <a:gd name="T19" fmla="*/ 223 h 258"/>
              <a:gd name="T20" fmla="*/ 13 w 278"/>
              <a:gd name="T21" fmla="*/ 239 h 258"/>
              <a:gd name="T22" fmla="*/ 0 w 278"/>
              <a:gd name="T23" fmla="*/ 239 h 258"/>
              <a:gd name="T24" fmla="*/ 0 w 278"/>
              <a:gd name="T25" fmla="*/ 258 h 258"/>
              <a:gd name="T26" fmla="*/ 278 w 278"/>
              <a:gd name="T27" fmla="*/ 258 h 258"/>
              <a:gd name="T28" fmla="*/ 278 w 278"/>
              <a:gd name="T29" fmla="*/ 239 h 258"/>
              <a:gd name="T30" fmla="*/ 264 w 278"/>
              <a:gd name="T31" fmla="*/ 239 h 258"/>
              <a:gd name="T32" fmla="*/ 264 w 278"/>
              <a:gd name="T33" fmla="*/ 223 h 258"/>
              <a:gd name="T34" fmla="*/ 91 w 278"/>
              <a:gd name="T35" fmla="*/ 223 h 258"/>
              <a:gd name="T36" fmla="*/ 61 w 278"/>
              <a:gd name="T37" fmla="*/ 223 h 258"/>
              <a:gd name="T38" fmla="*/ 61 w 278"/>
              <a:gd name="T39" fmla="*/ 133 h 258"/>
              <a:gd name="T40" fmla="*/ 91 w 278"/>
              <a:gd name="T41" fmla="*/ 133 h 258"/>
              <a:gd name="T42" fmla="*/ 91 w 278"/>
              <a:gd name="T43" fmla="*/ 223 h 258"/>
              <a:gd name="T44" fmla="*/ 155 w 278"/>
              <a:gd name="T45" fmla="*/ 223 h 258"/>
              <a:gd name="T46" fmla="*/ 123 w 278"/>
              <a:gd name="T47" fmla="*/ 223 h 258"/>
              <a:gd name="T48" fmla="*/ 123 w 278"/>
              <a:gd name="T49" fmla="*/ 133 h 258"/>
              <a:gd name="T50" fmla="*/ 155 w 278"/>
              <a:gd name="T51" fmla="*/ 133 h 258"/>
              <a:gd name="T52" fmla="*/ 155 w 278"/>
              <a:gd name="T53" fmla="*/ 223 h 258"/>
              <a:gd name="T54" fmla="*/ 217 w 278"/>
              <a:gd name="T55" fmla="*/ 223 h 258"/>
              <a:gd name="T56" fmla="*/ 187 w 278"/>
              <a:gd name="T57" fmla="*/ 223 h 258"/>
              <a:gd name="T58" fmla="*/ 187 w 278"/>
              <a:gd name="T59" fmla="*/ 133 h 258"/>
              <a:gd name="T60" fmla="*/ 217 w 278"/>
              <a:gd name="T61" fmla="*/ 133 h 258"/>
              <a:gd name="T62" fmla="*/ 217 w 278"/>
              <a:gd name="T63" fmla="*/ 223 h 258"/>
              <a:gd name="T64" fmla="*/ 139 w 278"/>
              <a:gd name="T65" fmla="*/ 0 h 258"/>
              <a:gd name="T66" fmla="*/ 0 w 278"/>
              <a:gd name="T67" fmla="*/ 93 h 258"/>
              <a:gd name="T68" fmla="*/ 0 w 278"/>
              <a:gd name="T69" fmla="*/ 101 h 258"/>
              <a:gd name="T70" fmla="*/ 278 w 278"/>
              <a:gd name="T71" fmla="*/ 101 h 258"/>
              <a:gd name="T72" fmla="*/ 278 w 278"/>
              <a:gd name="T73" fmla="*/ 93 h 258"/>
              <a:gd name="T74" fmla="*/ 139 w 278"/>
              <a:gd name="T75" fmla="*/ 0 h 258"/>
              <a:gd name="T76" fmla="*/ 187 w 278"/>
              <a:gd name="T77" fmla="*/ 71 h 258"/>
              <a:gd name="T78" fmla="*/ 89 w 278"/>
              <a:gd name="T79" fmla="*/ 71 h 258"/>
              <a:gd name="T80" fmla="*/ 89 w 278"/>
              <a:gd name="T81" fmla="*/ 69 h 258"/>
              <a:gd name="T82" fmla="*/ 139 w 278"/>
              <a:gd name="T83" fmla="*/ 35 h 258"/>
              <a:gd name="T84" fmla="*/ 187 w 278"/>
              <a:gd name="T85" fmla="*/ 69 h 258"/>
              <a:gd name="T86" fmla="*/ 187 w 278"/>
              <a:gd name="T87" fmla="*/ 71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8" h="258">
                <a:moveTo>
                  <a:pt x="264" y="223"/>
                </a:moveTo>
                <a:lnTo>
                  <a:pt x="248" y="223"/>
                </a:lnTo>
                <a:lnTo>
                  <a:pt x="248" y="133"/>
                </a:lnTo>
                <a:lnTo>
                  <a:pt x="264" y="133"/>
                </a:lnTo>
                <a:lnTo>
                  <a:pt x="264" y="115"/>
                </a:lnTo>
                <a:lnTo>
                  <a:pt x="13" y="115"/>
                </a:lnTo>
                <a:lnTo>
                  <a:pt x="13" y="133"/>
                </a:lnTo>
                <a:lnTo>
                  <a:pt x="29" y="133"/>
                </a:lnTo>
                <a:lnTo>
                  <a:pt x="29" y="223"/>
                </a:lnTo>
                <a:lnTo>
                  <a:pt x="13" y="223"/>
                </a:lnTo>
                <a:lnTo>
                  <a:pt x="13" y="239"/>
                </a:lnTo>
                <a:lnTo>
                  <a:pt x="0" y="239"/>
                </a:lnTo>
                <a:lnTo>
                  <a:pt x="0" y="258"/>
                </a:lnTo>
                <a:lnTo>
                  <a:pt x="278" y="258"/>
                </a:lnTo>
                <a:lnTo>
                  <a:pt x="278" y="239"/>
                </a:lnTo>
                <a:lnTo>
                  <a:pt x="264" y="239"/>
                </a:lnTo>
                <a:lnTo>
                  <a:pt x="264" y="223"/>
                </a:lnTo>
                <a:close/>
                <a:moveTo>
                  <a:pt x="91" y="223"/>
                </a:moveTo>
                <a:lnTo>
                  <a:pt x="61" y="223"/>
                </a:lnTo>
                <a:lnTo>
                  <a:pt x="61" y="133"/>
                </a:lnTo>
                <a:lnTo>
                  <a:pt x="91" y="133"/>
                </a:lnTo>
                <a:lnTo>
                  <a:pt x="91" y="223"/>
                </a:lnTo>
                <a:close/>
                <a:moveTo>
                  <a:pt x="155" y="223"/>
                </a:moveTo>
                <a:lnTo>
                  <a:pt x="123" y="223"/>
                </a:lnTo>
                <a:lnTo>
                  <a:pt x="123" y="133"/>
                </a:lnTo>
                <a:lnTo>
                  <a:pt x="155" y="133"/>
                </a:lnTo>
                <a:lnTo>
                  <a:pt x="155" y="223"/>
                </a:lnTo>
                <a:close/>
                <a:moveTo>
                  <a:pt x="217" y="223"/>
                </a:moveTo>
                <a:lnTo>
                  <a:pt x="187" y="223"/>
                </a:lnTo>
                <a:lnTo>
                  <a:pt x="187" y="133"/>
                </a:lnTo>
                <a:lnTo>
                  <a:pt x="217" y="133"/>
                </a:lnTo>
                <a:lnTo>
                  <a:pt x="217" y="223"/>
                </a:lnTo>
                <a:close/>
                <a:moveTo>
                  <a:pt x="139" y="0"/>
                </a:moveTo>
                <a:lnTo>
                  <a:pt x="0" y="93"/>
                </a:lnTo>
                <a:lnTo>
                  <a:pt x="0" y="101"/>
                </a:lnTo>
                <a:lnTo>
                  <a:pt x="278" y="101"/>
                </a:lnTo>
                <a:lnTo>
                  <a:pt x="278" y="93"/>
                </a:lnTo>
                <a:lnTo>
                  <a:pt x="139" y="0"/>
                </a:lnTo>
                <a:close/>
                <a:moveTo>
                  <a:pt x="187" y="71"/>
                </a:moveTo>
                <a:lnTo>
                  <a:pt x="89" y="71"/>
                </a:lnTo>
                <a:lnTo>
                  <a:pt x="89" y="69"/>
                </a:lnTo>
                <a:lnTo>
                  <a:pt x="139" y="35"/>
                </a:lnTo>
                <a:lnTo>
                  <a:pt x="187" y="69"/>
                </a:lnTo>
                <a:lnTo>
                  <a:pt x="187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35060" y="2690440"/>
            <a:ext cx="1008501" cy="1008501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45164" y="2917353"/>
            <a:ext cx="588292" cy="537867"/>
          </a:xfrm>
          <a:custGeom>
            <a:avLst/>
            <a:gdLst>
              <a:gd name="T0" fmla="*/ 32 w 140"/>
              <a:gd name="T1" fmla="*/ 58 h 128"/>
              <a:gd name="T2" fmla="*/ 32 w 140"/>
              <a:gd name="T3" fmla="*/ 117 h 128"/>
              <a:gd name="T4" fmla="*/ 21 w 140"/>
              <a:gd name="T5" fmla="*/ 128 h 128"/>
              <a:gd name="T6" fmla="*/ 0 w 140"/>
              <a:gd name="T7" fmla="*/ 128 h 128"/>
              <a:gd name="T8" fmla="*/ 0 w 140"/>
              <a:gd name="T9" fmla="*/ 47 h 128"/>
              <a:gd name="T10" fmla="*/ 21 w 140"/>
              <a:gd name="T11" fmla="*/ 47 h 128"/>
              <a:gd name="T12" fmla="*/ 32 w 140"/>
              <a:gd name="T13" fmla="*/ 58 h 128"/>
              <a:gd name="T14" fmla="*/ 136 w 140"/>
              <a:gd name="T15" fmla="*/ 96 h 128"/>
              <a:gd name="T16" fmla="*/ 132 w 140"/>
              <a:gd name="T17" fmla="*/ 88 h 128"/>
              <a:gd name="T18" fmla="*/ 140 w 140"/>
              <a:gd name="T19" fmla="*/ 77 h 128"/>
              <a:gd name="T20" fmla="*/ 130 w 140"/>
              <a:gd name="T21" fmla="*/ 67 h 128"/>
              <a:gd name="T22" fmla="*/ 129 w 140"/>
              <a:gd name="T23" fmla="*/ 67 h 128"/>
              <a:gd name="T24" fmla="*/ 135 w 140"/>
              <a:gd name="T25" fmla="*/ 57 h 128"/>
              <a:gd name="T26" fmla="*/ 126 w 140"/>
              <a:gd name="T27" fmla="*/ 47 h 128"/>
              <a:gd name="T28" fmla="*/ 87 w 140"/>
              <a:gd name="T29" fmla="*/ 47 h 128"/>
              <a:gd name="T30" fmla="*/ 93 w 140"/>
              <a:gd name="T31" fmla="*/ 9 h 128"/>
              <a:gd name="T32" fmla="*/ 74 w 140"/>
              <a:gd name="T33" fmla="*/ 19 h 128"/>
              <a:gd name="T34" fmla="*/ 64 w 140"/>
              <a:gd name="T35" fmla="*/ 41 h 128"/>
              <a:gd name="T36" fmla="*/ 47 w 140"/>
              <a:gd name="T37" fmla="*/ 57 h 128"/>
              <a:gd name="T38" fmla="*/ 35 w 140"/>
              <a:gd name="T39" fmla="*/ 58 h 128"/>
              <a:gd name="T40" fmla="*/ 35 w 140"/>
              <a:gd name="T41" fmla="*/ 120 h 128"/>
              <a:gd name="T42" fmla="*/ 60 w 140"/>
              <a:gd name="T43" fmla="*/ 121 h 128"/>
              <a:gd name="T44" fmla="*/ 96 w 140"/>
              <a:gd name="T45" fmla="*/ 124 h 128"/>
              <a:gd name="T46" fmla="*/ 125 w 140"/>
              <a:gd name="T47" fmla="*/ 124 h 128"/>
              <a:gd name="T48" fmla="*/ 133 w 140"/>
              <a:gd name="T49" fmla="*/ 114 h 128"/>
              <a:gd name="T50" fmla="*/ 129 w 140"/>
              <a:gd name="T51" fmla="*/ 106 h 128"/>
              <a:gd name="T52" fmla="*/ 136 w 140"/>
              <a:gd name="T53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0" h="128">
                <a:moveTo>
                  <a:pt x="32" y="58"/>
                </a:moveTo>
                <a:cubicBezTo>
                  <a:pt x="32" y="117"/>
                  <a:pt x="32" y="117"/>
                  <a:pt x="32" y="117"/>
                </a:cubicBezTo>
                <a:cubicBezTo>
                  <a:pt x="32" y="123"/>
                  <a:pt x="27" y="128"/>
                  <a:pt x="21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47"/>
                  <a:pt x="0" y="47"/>
                  <a:pt x="0" y="47"/>
                </a:cubicBezTo>
                <a:cubicBezTo>
                  <a:pt x="21" y="47"/>
                  <a:pt x="21" y="47"/>
                  <a:pt x="21" y="47"/>
                </a:cubicBezTo>
                <a:cubicBezTo>
                  <a:pt x="27" y="47"/>
                  <a:pt x="32" y="52"/>
                  <a:pt x="32" y="58"/>
                </a:cubicBezTo>
                <a:close/>
                <a:moveTo>
                  <a:pt x="136" y="96"/>
                </a:moveTo>
                <a:cubicBezTo>
                  <a:pt x="136" y="93"/>
                  <a:pt x="134" y="89"/>
                  <a:pt x="132" y="88"/>
                </a:cubicBezTo>
                <a:cubicBezTo>
                  <a:pt x="136" y="87"/>
                  <a:pt x="140" y="83"/>
                  <a:pt x="140" y="77"/>
                </a:cubicBezTo>
                <a:cubicBezTo>
                  <a:pt x="140" y="71"/>
                  <a:pt x="136" y="67"/>
                  <a:pt x="130" y="67"/>
                </a:cubicBezTo>
                <a:cubicBezTo>
                  <a:pt x="129" y="67"/>
                  <a:pt x="129" y="67"/>
                  <a:pt x="129" y="67"/>
                </a:cubicBezTo>
                <a:cubicBezTo>
                  <a:pt x="133" y="65"/>
                  <a:pt x="135" y="62"/>
                  <a:pt x="135" y="57"/>
                </a:cubicBezTo>
                <a:cubicBezTo>
                  <a:pt x="135" y="52"/>
                  <a:pt x="131" y="47"/>
                  <a:pt x="126" y="47"/>
                </a:cubicBezTo>
                <a:cubicBezTo>
                  <a:pt x="87" y="47"/>
                  <a:pt x="87" y="47"/>
                  <a:pt x="87" y="47"/>
                </a:cubicBezTo>
                <a:cubicBezTo>
                  <a:pt x="96" y="32"/>
                  <a:pt x="102" y="17"/>
                  <a:pt x="93" y="9"/>
                </a:cubicBezTo>
                <a:cubicBezTo>
                  <a:pt x="85" y="0"/>
                  <a:pt x="75" y="7"/>
                  <a:pt x="74" y="19"/>
                </a:cubicBezTo>
                <a:cubicBezTo>
                  <a:pt x="73" y="31"/>
                  <a:pt x="69" y="36"/>
                  <a:pt x="64" y="41"/>
                </a:cubicBezTo>
                <a:cubicBezTo>
                  <a:pt x="60" y="47"/>
                  <a:pt x="50" y="55"/>
                  <a:pt x="47" y="57"/>
                </a:cubicBezTo>
                <a:cubicBezTo>
                  <a:pt x="43" y="59"/>
                  <a:pt x="35" y="58"/>
                  <a:pt x="35" y="58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5" y="120"/>
                  <a:pt x="48" y="115"/>
                  <a:pt x="60" y="121"/>
                </a:cubicBezTo>
                <a:cubicBezTo>
                  <a:pt x="73" y="126"/>
                  <a:pt x="96" y="124"/>
                  <a:pt x="96" y="124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129" y="124"/>
                  <a:pt x="133" y="120"/>
                  <a:pt x="133" y="114"/>
                </a:cubicBezTo>
                <a:cubicBezTo>
                  <a:pt x="133" y="111"/>
                  <a:pt x="132" y="108"/>
                  <a:pt x="129" y="106"/>
                </a:cubicBezTo>
                <a:cubicBezTo>
                  <a:pt x="133" y="105"/>
                  <a:pt x="136" y="101"/>
                  <a:pt x="136" y="9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71787" y="4180416"/>
            <a:ext cx="985774" cy="985774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75103" y="4439182"/>
            <a:ext cx="579142" cy="468243"/>
          </a:xfrm>
          <a:custGeom>
            <a:avLst/>
            <a:gdLst>
              <a:gd name="T0" fmla="*/ 56 w 141"/>
              <a:gd name="T1" fmla="*/ 60 h 114"/>
              <a:gd name="T2" fmla="*/ 18 w 141"/>
              <a:gd name="T3" fmla="*/ 104 h 114"/>
              <a:gd name="T4" fmla="*/ 11 w 141"/>
              <a:gd name="T5" fmla="*/ 107 h 114"/>
              <a:gd name="T6" fmla="*/ 4 w 141"/>
              <a:gd name="T7" fmla="*/ 105 h 114"/>
              <a:gd name="T8" fmla="*/ 3 w 141"/>
              <a:gd name="T9" fmla="*/ 91 h 114"/>
              <a:gd name="T10" fmla="*/ 49 w 141"/>
              <a:gd name="T11" fmla="*/ 38 h 114"/>
              <a:gd name="T12" fmla="*/ 57 w 141"/>
              <a:gd name="T13" fmla="*/ 35 h 114"/>
              <a:gd name="T14" fmla="*/ 64 w 141"/>
              <a:gd name="T15" fmla="*/ 39 h 114"/>
              <a:gd name="T16" fmla="*/ 78 w 141"/>
              <a:gd name="T17" fmla="*/ 54 h 114"/>
              <a:gd name="T18" fmla="*/ 102 w 141"/>
              <a:gd name="T19" fmla="*/ 25 h 114"/>
              <a:gd name="T20" fmla="*/ 79 w 141"/>
              <a:gd name="T21" fmla="*/ 5 h 114"/>
              <a:gd name="T22" fmla="*/ 136 w 141"/>
              <a:gd name="T23" fmla="*/ 0 h 114"/>
              <a:gd name="T24" fmla="*/ 141 w 141"/>
              <a:gd name="T25" fmla="*/ 58 h 114"/>
              <a:gd name="T26" fmla="*/ 117 w 141"/>
              <a:gd name="T27" fmla="*/ 38 h 114"/>
              <a:gd name="T28" fmla="*/ 85 w 141"/>
              <a:gd name="T29" fmla="*/ 76 h 114"/>
              <a:gd name="T30" fmla="*/ 78 w 141"/>
              <a:gd name="T31" fmla="*/ 80 h 114"/>
              <a:gd name="T32" fmla="*/ 70 w 141"/>
              <a:gd name="T33" fmla="*/ 76 h 114"/>
              <a:gd name="T34" fmla="*/ 56 w 141"/>
              <a:gd name="T35" fmla="*/ 60 h 114"/>
              <a:gd name="T36" fmla="*/ 26 w 141"/>
              <a:gd name="T37" fmla="*/ 114 h 114"/>
              <a:gd name="T38" fmla="*/ 57 w 141"/>
              <a:gd name="T39" fmla="*/ 114 h 114"/>
              <a:gd name="T40" fmla="*/ 57 w 141"/>
              <a:gd name="T41" fmla="*/ 77 h 114"/>
              <a:gd name="T42" fmla="*/ 26 w 141"/>
              <a:gd name="T43" fmla="*/ 112 h 114"/>
              <a:gd name="T44" fmla="*/ 26 w 141"/>
              <a:gd name="T45" fmla="*/ 114 h 114"/>
              <a:gd name="T46" fmla="*/ 89 w 141"/>
              <a:gd name="T47" fmla="*/ 89 h 114"/>
              <a:gd name="T48" fmla="*/ 80 w 141"/>
              <a:gd name="T49" fmla="*/ 94 h 114"/>
              <a:gd name="T50" fmla="*/ 65 w 141"/>
              <a:gd name="T51" fmla="*/ 87 h 114"/>
              <a:gd name="T52" fmla="*/ 65 w 141"/>
              <a:gd name="T53" fmla="*/ 114 h 114"/>
              <a:gd name="T54" fmla="*/ 101 w 141"/>
              <a:gd name="T55" fmla="*/ 114 h 114"/>
              <a:gd name="T56" fmla="*/ 102 w 141"/>
              <a:gd name="T57" fmla="*/ 74 h 114"/>
              <a:gd name="T58" fmla="*/ 89 w 141"/>
              <a:gd name="T59" fmla="*/ 89 h 114"/>
              <a:gd name="T60" fmla="*/ 117 w 141"/>
              <a:gd name="T61" fmla="*/ 55 h 114"/>
              <a:gd name="T62" fmla="*/ 110 w 141"/>
              <a:gd name="T63" fmla="*/ 65 h 114"/>
              <a:gd name="T64" fmla="*/ 110 w 141"/>
              <a:gd name="T65" fmla="*/ 114 h 114"/>
              <a:gd name="T66" fmla="*/ 140 w 141"/>
              <a:gd name="T67" fmla="*/ 114 h 114"/>
              <a:gd name="T68" fmla="*/ 140 w 141"/>
              <a:gd name="T69" fmla="*/ 73 h 114"/>
              <a:gd name="T70" fmla="*/ 117 w 141"/>
              <a:gd name="T71" fmla="*/ 5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1" h="114">
                <a:moveTo>
                  <a:pt x="56" y="60"/>
                </a:moveTo>
                <a:cubicBezTo>
                  <a:pt x="18" y="104"/>
                  <a:pt x="18" y="104"/>
                  <a:pt x="18" y="104"/>
                </a:cubicBezTo>
                <a:cubicBezTo>
                  <a:pt x="16" y="106"/>
                  <a:pt x="13" y="107"/>
                  <a:pt x="11" y="107"/>
                </a:cubicBezTo>
                <a:cubicBezTo>
                  <a:pt x="8" y="107"/>
                  <a:pt x="6" y="106"/>
                  <a:pt x="4" y="105"/>
                </a:cubicBezTo>
                <a:cubicBezTo>
                  <a:pt x="0" y="101"/>
                  <a:pt x="0" y="95"/>
                  <a:pt x="3" y="91"/>
                </a:cubicBezTo>
                <a:cubicBezTo>
                  <a:pt x="49" y="38"/>
                  <a:pt x="49" y="38"/>
                  <a:pt x="49" y="38"/>
                </a:cubicBezTo>
                <a:cubicBezTo>
                  <a:pt x="51" y="36"/>
                  <a:pt x="54" y="35"/>
                  <a:pt x="57" y="35"/>
                </a:cubicBezTo>
                <a:cubicBezTo>
                  <a:pt x="60" y="35"/>
                  <a:pt x="62" y="36"/>
                  <a:pt x="64" y="39"/>
                </a:cubicBezTo>
                <a:cubicBezTo>
                  <a:pt x="78" y="54"/>
                  <a:pt x="78" y="54"/>
                  <a:pt x="78" y="54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79" y="5"/>
                  <a:pt x="79" y="5"/>
                  <a:pt x="79" y="5"/>
                </a:cubicBezTo>
                <a:cubicBezTo>
                  <a:pt x="136" y="0"/>
                  <a:pt x="136" y="0"/>
                  <a:pt x="136" y="0"/>
                </a:cubicBezTo>
                <a:cubicBezTo>
                  <a:pt x="141" y="58"/>
                  <a:pt x="141" y="58"/>
                  <a:pt x="141" y="5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85" y="76"/>
                  <a:pt x="85" y="76"/>
                  <a:pt x="85" y="76"/>
                </a:cubicBezTo>
                <a:cubicBezTo>
                  <a:pt x="83" y="78"/>
                  <a:pt x="81" y="80"/>
                  <a:pt x="78" y="80"/>
                </a:cubicBezTo>
                <a:cubicBezTo>
                  <a:pt x="75" y="80"/>
                  <a:pt x="72" y="78"/>
                  <a:pt x="70" y="76"/>
                </a:cubicBezTo>
                <a:lnTo>
                  <a:pt x="56" y="60"/>
                </a:lnTo>
                <a:close/>
                <a:moveTo>
                  <a:pt x="26" y="114"/>
                </a:moveTo>
                <a:cubicBezTo>
                  <a:pt x="57" y="114"/>
                  <a:pt x="57" y="114"/>
                  <a:pt x="57" y="114"/>
                </a:cubicBezTo>
                <a:cubicBezTo>
                  <a:pt x="57" y="77"/>
                  <a:pt x="57" y="77"/>
                  <a:pt x="57" y="77"/>
                </a:cubicBezTo>
                <a:cubicBezTo>
                  <a:pt x="26" y="112"/>
                  <a:pt x="26" y="112"/>
                  <a:pt x="26" y="112"/>
                </a:cubicBezTo>
                <a:lnTo>
                  <a:pt x="26" y="114"/>
                </a:lnTo>
                <a:close/>
                <a:moveTo>
                  <a:pt x="89" y="89"/>
                </a:moveTo>
                <a:cubicBezTo>
                  <a:pt x="83" y="94"/>
                  <a:pt x="80" y="94"/>
                  <a:pt x="80" y="94"/>
                </a:cubicBezTo>
                <a:cubicBezTo>
                  <a:pt x="76" y="94"/>
                  <a:pt x="69" y="90"/>
                  <a:pt x="65" y="87"/>
                </a:cubicBezTo>
                <a:cubicBezTo>
                  <a:pt x="65" y="114"/>
                  <a:pt x="65" y="114"/>
                  <a:pt x="65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2" y="74"/>
                  <a:pt x="102" y="74"/>
                  <a:pt x="102" y="74"/>
                </a:cubicBezTo>
                <a:cubicBezTo>
                  <a:pt x="97" y="80"/>
                  <a:pt x="93" y="85"/>
                  <a:pt x="89" y="89"/>
                </a:cubicBezTo>
                <a:close/>
                <a:moveTo>
                  <a:pt x="117" y="55"/>
                </a:moveTo>
                <a:cubicBezTo>
                  <a:pt x="110" y="65"/>
                  <a:pt x="110" y="65"/>
                  <a:pt x="110" y="65"/>
                </a:cubicBezTo>
                <a:cubicBezTo>
                  <a:pt x="110" y="114"/>
                  <a:pt x="110" y="114"/>
                  <a:pt x="110" y="114"/>
                </a:cubicBezTo>
                <a:cubicBezTo>
                  <a:pt x="140" y="114"/>
                  <a:pt x="140" y="114"/>
                  <a:pt x="140" y="114"/>
                </a:cubicBezTo>
                <a:cubicBezTo>
                  <a:pt x="140" y="73"/>
                  <a:pt x="140" y="73"/>
                  <a:pt x="140" y="73"/>
                </a:cubicBezTo>
                <a:cubicBezTo>
                  <a:pt x="134" y="68"/>
                  <a:pt x="117" y="55"/>
                  <a:pt x="117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30" name="出自【趣你的PPT】(微信:qunideppt)：最优质的PPT资源库"/>
          <p:cNvCxnSpPr/>
          <p:nvPr/>
        </p:nvCxnSpPr>
        <p:spPr>
          <a:xfrm>
            <a:off x="6860402" y="1690716"/>
            <a:ext cx="762000" cy="1040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出自【趣你的PPT】(微信:qunideppt)：最优质的PPT资源库"/>
          <p:cNvCxnSpPr/>
          <p:nvPr/>
        </p:nvCxnSpPr>
        <p:spPr>
          <a:xfrm flipH="1">
            <a:off x="4607051" y="3219382"/>
            <a:ext cx="762000" cy="1040330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 txBox="1"/>
          <p:nvPr/>
        </p:nvSpPr>
        <p:spPr>
          <a:xfrm>
            <a:off x="7435051" y="2957959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435051" y="3305182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3077977" y="4439182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422950" y="4786405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435051" y="4907425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435051" y="5254648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8" name="出自【趣你的PPT】(微信:qunideppt)：最优质的PPT资源库"/>
          <p:cNvCxnSpPr/>
          <p:nvPr/>
        </p:nvCxnSpPr>
        <p:spPr>
          <a:xfrm>
            <a:off x="6860402" y="4907425"/>
            <a:ext cx="574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grpSp>
        <p:nvGrpSpPr>
          <p:cNvPr id="40" name="Group 39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41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86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758246" y="2495394"/>
            <a:ext cx="1463020" cy="411339"/>
            <a:chOff x="1416628" y="2594784"/>
            <a:chExt cx="1463020" cy="411339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6628" y="2671051"/>
              <a:ext cx="1463020" cy="335072"/>
            </a:xfrm>
            <a:custGeom>
              <a:avLst/>
              <a:gdLst>
                <a:gd name="T0" fmla="*/ 387 w 775"/>
                <a:gd name="T1" fmla="*/ 0 h 176"/>
                <a:gd name="T2" fmla="*/ 754 w 775"/>
                <a:gd name="T3" fmla="*/ 59 h 176"/>
                <a:gd name="T4" fmla="*/ 775 w 775"/>
                <a:gd name="T5" fmla="*/ 50 h 176"/>
                <a:gd name="T6" fmla="*/ 775 w 775"/>
                <a:gd name="T7" fmla="*/ 88 h 176"/>
                <a:gd name="T8" fmla="*/ 387 w 775"/>
                <a:gd name="T9" fmla="*/ 176 h 176"/>
                <a:gd name="T10" fmla="*/ 0 w 775"/>
                <a:gd name="T11" fmla="*/ 88 h 176"/>
                <a:gd name="T12" fmla="*/ 0 w 775"/>
                <a:gd name="T13" fmla="*/ 48 h 176"/>
                <a:gd name="T14" fmla="*/ 38 w 775"/>
                <a:gd name="T15" fmla="*/ 27 h 176"/>
                <a:gd name="T16" fmla="*/ 37 w 775"/>
                <a:gd name="T17" fmla="*/ 50 h 176"/>
                <a:gd name="T18" fmla="*/ 387 w 775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176">
                  <a:moveTo>
                    <a:pt x="387" y="0"/>
                  </a:moveTo>
                  <a:cubicBezTo>
                    <a:pt x="557" y="0"/>
                    <a:pt x="701" y="24"/>
                    <a:pt x="754" y="59"/>
                  </a:cubicBezTo>
                  <a:cubicBezTo>
                    <a:pt x="775" y="50"/>
                    <a:pt x="775" y="50"/>
                    <a:pt x="775" y="50"/>
                  </a:cubicBezTo>
                  <a:cubicBezTo>
                    <a:pt x="775" y="88"/>
                    <a:pt x="775" y="88"/>
                    <a:pt x="775" y="88"/>
                  </a:cubicBezTo>
                  <a:cubicBezTo>
                    <a:pt x="775" y="136"/>
                    <a:pt x="601" y="176"/>
                    <a:pt x="387" y="176"/>
                  </a:cubicBezTo>
                  <a:cubicBezTo>
                    <a:pt x="174" y="176"/>
                    <a:pt x="0" y="136"/>
                    <a:pt x="0" y="8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99" y="20"/>
                    <a:pt x="233" y="0"/>
                    <a:pt x="387" y="0"/>
                  </a:cubicBez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16628" y="2594784"/>
              <a:ext cx="1463020" cy="335072"/>
            </a:xfrm>
            <a:custGeom>
              <a:avLst/>
              <a:gdLst>
                <a:gd name="T0" fmla="*/ 387 w 775"/>
                <a:gd name="T1" fmla="*/ 0 h 176"/>
                <a:gd name="T2" fmla="*/ 775 w 775"/>
                <a:gd name="T3" fmla="*/ 88 h 176"/>
                <a:gd name="T4" fmla="*/ 387 w 775"/>
                <a:gd name="T5" fmla="*/ 176 h 176"/>
                <a:gd name="T6" fmla="*/ 0 w 775"/>
                <a:gd name="T7" fmla="*/ 88 h 176"/>
                <a:gd name="T8" fmla="*/ 387 w 775"/>
                <a:gd name="T9" fmla="*/ 0 h 176"/>
                <a:gd name="T10" fmla="*/ 387 w 775"/>
                <a:gd name="T11" fmla="*/ 6 h 176"/>
                <a:gd name="T12" fmla="*/ 53 w 775"/>
                <a:gd name="T13" fmla="*/ 81 h 176"/>
                <a:gd name="T14" fmla="*/ 387 w 775"/>
                <a:gd name="T15" fmla="*/ 157 h 176"/>
                <a:gd name="T16" fmla="*/ 722 w 775"/>
                <a:gd name="T17" fmla="*/ 81 h 176"/>
                <a:gd name="T18" fmla="*/ 387 w 775"/>
                <a:gd name="T19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176">
                  <a:moveTo>
                    <a:pt x="387" y="0"/>
                  </a:moveTo>
                  <a:cubicBezTo>
                    <a:pt x="601" y="0"/>
                    <a:pt x="775" y="39"/>
                    <a:pt x="775" y="88"/>
                  </a:cubicBezTo>
                  <a:cubicBezTo>
                    <a:pt x="775" y="136"/>
                    <a:pt x="601" y="176"/>
                    <a:pt x="387" y="176"/>
                  </a:cubicBezTo>
                  <a:cubicBezTo>
                    <a:pt x="174" y="176"/>
                    <a:pt x="0" y="136"/>
                    <a:pt x="0" y="88"/>
                  </a:cubicBezTo>
                  <a:cubicBezTo>
                    <a:pt x="0" y="39"/>
                    <a:pt x="174" y="0"/>
                    <a:pt x="387" y="0"/>
                  </a:cubicBezTo>
                  <a:close/>
                  <a:moveTo>
                    <a:pt x="387" y="6"/>
                  </a:moveTo>
                  <a:cubicBezTo>
                    <a:pt x="203" y="6"/>
                    <a:pt x="53" y="39"/>
                    <a:pt x="53" y="81"/>
                  </a:cubicBezTo>
                  <a:cubicBezTo>
                    <a:pt x="53" y="123"/>
                    <a:pt x="203" y="157"/>
                    <a:pt x="387" y="157"/>
                  </a:cubicBezTo>
                  <a:cubicBezTo>
                    <a:pt x="572" y="157"/>
                    <a:pt x="722" y="123"/>
                    <a:pt x="722" y="81"/>
                  </a:cubicBezTo>
                  <a:cubicBezTo>
                    <a:pt x="722" y="39"/>
                    <a:pt x="572" y="6"/>
                    <a:pt x="387" y="6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7591" y="2594784"/>
              <a:ext cx="1262978" cy="2875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</p:grp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92855" y="1834164"/>
            <a:ext cx="568505" cy="477384"/>
          </a:xfrm>
          <a:custGeom>
            <a:avLst/>
            <a:gdLst>
              <a:gd name="T0" fmla="*/ 1184 w 1243"/>
              <a:gd name="T1" fmla="*/ 0 h 1045"/>
              <a:gd name="T2" fmla="*/ 59 w 1243"/>
              <a:gd name="T3" fmla="*/ 0 h 1045"/>
              <a:gd name="T4" fmla="*/ 0 w 1243"/>
              <a:gd name="T5" fmla="*/ 59 h 1045"/>
              <a:gd name="T6" fmla="*/ 0 w 1243"/>
              <a:gd name="T7" fmla="*/ 986 h 1045"/>
              <a:gd name="T8" fmla="*/ 59 w 1243"/>
              <a:gd name="T9" fmla="*/ 1045 h 1045"/>
              <a:gd name="T10" fmla="*/ 900 w 1243"/>
              <a:gd name="T11" fmla="*/ 1045 h 1045"/>
              <a:gd name="T12" fmla="*/ 835 w 1243"/>
              <a:gd name="T13" fmla="*/ 969 h 1045"/>
              <a:gd name="T14" fmla="*/ 679 w 1243"/>
              <a:gd name="T15" fmla="*/ 969 h 1045"/>
              <a:gd name="T16" fmla="*/ 679 w 1243"/>
              <a:gd name="T17" fmla="*/ 875 h 1045"/>
              <a:gd name="T18" fmla="*/ 761 w 1243"/>
              <a:gd name="T19" fmla="*/ 875 h 1045"/>
              <a:gd name="T20" fmla="*/ 760 w 1243"/>
              <a:gd name="T21" fmla="*/ 874 h 1045"/>
              <a:gd name="T22" fmla="*/ 719 w 1243"/>
              <a:gd name="T23" fmla="*/ 802 h 1045"/>
              <a:gd name="T24" fmla="*/ 142 w 1243"/>
              <a:gd name="T25" fmla="*/ 802 h 1045"/>
              <a:gd name="T26" fmla="*/ 142 w 1243"/>
              <a:gd name="T27" fmla="*/ 243 h 1045"/>
              <a:gd name="T28" fmla="*/ 1101 w 1243"/>
              <a:gd name="T29" fmla="*/ 243 h 1045"/>
              <a:gd name="T30" fmla="*/ 1101 w 1243"/>
              <a:gd name="T31" fmla="*/ 802 h 1045"/>
              <a:gd name="T32" fmla="*/ 972 w 1243"/>
              <a:gd name="T33" fmla="*/ 802 h 1045"/>
              <a:gd name="T34" fmla="*/ 1030 w 1243"/>
              <a:gd name="T35" fmla="*/ 861 h 1045"/>
              <a:gd name="T36" fmla="*/ 1072 w 1243"/>
              <a:gd name="T37" fmla="*/ 825 h 1045"/>
              <a:gd name="T38" fmla="*/ 1228 w 1243"/>
              <a:gd name="T39" fmla="*/ 747 h 1045"/>
              <a:gd name="T40" fmla="*/ 1243 w 1243"/>
              <a:gd name="T41" fmla="*/ 745 h 1045"/>
              <a:gd name="T42" fmla="*/ 1243 w 1243"/>
              <a:gd name="T43" fmla="*/ 59 h 1045"/>
              <a:gd name="T44" fmla="*/ 1184 w 1243"/>
              <a:gd name="T45" fmla="*/ 0 h 1045"/>
              <a:gd name="T46" fmla="*/ 413 w 1243"/>
              <a:gd name="T47" fmla="*/ 875 h 1045"/>
              <a:gd name="T48" fmla="*/ 564 w 1243"/>
              <a:gd name="T49" fmla="*/ 875 h 1045"/>
              <a:gd name="T50" fmla="*/ 564 w 1243"/>
              <a:gd name="T51" fmla="*/ 969 h 1045"/>
              <a:gd name="T52" fmla="*/ 413 w 1243"/>
              <a:gd name="T53" fmla="*/ 969 h 1045"/>
              <a:gd name="T54" fmla="*/ 413 w 1243"/>
              <a:gd name="T55" fmla="*/ 875 h 1045"/>
              <a:gd name="T56" fmla="*/ 147 w 1243"/>
              <a:gd name="T57" fmla="*/ 875 h 1045"/>
              <a:gd name="T58" fmla="*/ 297 w 1243"/>
              <a:gd name="T59" fmla="*/ 875 h 1045"/>
              <a:gd name="T60" fmla="*/ 297 w 1243"/>
              <a:gd name="T61" fmla="*/ 969 h 1045"/>
              <a:gd name="T62" fmla="*/ 147 w 1243"/>
              <a:gd name="T63" fmla="*/ 969 h 1045"/>
              <a:gd name="T64" fmla="*/ 147 w 1243"/>
              <a:gd name="T65" fmla="*/ 875 h 1045"/>
              <a:gd name="T66" fmla="*/ 297 w 1243"/>
              <a:gd name="T67" fmla="*/ 170 h 1045"/>
              <a:gd name="T68" fmla="*/ 147 w 1243"/>
              <a:gd name="T69" fmla="*/ 170 h 1045"/>
              <a:gd name="T70" fmla="*/ 147 w 1243"/>
              <a:gd name="T71" fmla="*/ 75 h 1045"/>
              <a:gd name="T72" fmla="*/ 297 w 1243"/>
              <a:gd name="T73" fmla="*/ 75 h 1045"/>
              <a:gd name="T74" fmla="*/ 297 w 1243"/>
              <a:gd name="T75" fmla="*/ 170 h 1045"/>
              <a:gd name="T76" fmla="*/ 564 w 1243"/>
              <a:gd name="T77" fmla="*/ 170 h 1045"/>
              <a:gd name="T78" fmla="*/ 413 w 1243"/>
              <a:gd name="T79" fmla="*/ 170 h 1045"/>
              <a:gd name="T80" fmla="*/ 413 w 1243"/>
              <a:gd name="T81" fmla="*/ 75 h 1045"/>
              <a:gd name="T82" fmla="*/ 564 w 1243"/>
              <a:gd name="T83" fmla="*/ 75 h 1045"/>
              <a:gd name="T84" fmla="*/ 564 w 1243"/>
              <a:gd name="T85" fmla="*/ 170 h 1045"/>
              <a:gd name="T86" fmla="*/ 830 w 1243"/>
              <a:gd name="T87" fmla="*/ 170 h 1045"/>
              <a:gd name="T88" fmla="*/ 679 w 1243"/>
              <a:gd name="T89" fmla="*/ 170 h 1045"/>
              <a:gd name="T90" fmla="*/ 679 w 1243"/>
              <a:gd name="T91" fmla="*/ 75 h 1045"/>
              <a:gd name="T92" fmla="*/ 830 w 1243"/>
              <a:gd name="T93" fmla="*/ 75 h 1045"/>
              <a:gd name="T94" fmla="*/ 830 w 1243"/>
              <a:gd name="T95" fmla="*/ 170 h 1045"/>
              <a:gd name="T96" fmla="*/ 1097 w 1243"/>
              <a:gd name="T97" fmla="*/ 170 h 1045"/>
              <a:gd name="T98" fmla="*/ 946 w 1243"/>
              <a:gd name="T99" fmla="*/ 170 h 1045"/>
              <a:gd name="T100" fmla="*/ 946 w 1243"/>
              <a:gd name="T101" fmla="*/ 75 h 1045"/>
              <a:gd name="T102" fmla="*/ 1097 w 1243"/>
              <a:gd name="T103" fmla="*/ 75 h 1045"/>
              <a:gd name="T104" fmla="*/ 1097 w 1243"/>
              <a:gd name="T105" fmla="*/ 170 h 1045"/>
              <a:gd name="T106" fmla="*/ 1097 w 1243"/>
              <a:gd name="T107" fmla="*/ 170 h 1045"/>
              <a:gd name="T108" fmla="*/ 1097 w 1243"/>
              <a:gd name="T109" fmla="*/ 170 h 1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43" h="1045">
                <a:moveTo>
                  <a:pt x="1184" y="0"/>
                </a:moveTo>
                <a:cubicBezTo>
                  <a:pt x="59" y="0"/>
                  <a:pt x="59" y="0"/>
                  <a:pt x="59" y="0"/>
                </a:cubicBezTo>
                <a:cubicBezTo>
                  <a:pt x="27" y="0"/>
                  <a:pt x="0" y="26"/>
                  <a:pt x="0" y="59"/>
                </a:cubicBezTo>
                <a:cubicBezTo>
                  <a:pt x="0" y="986"/>
                  <a:pt x="0" y="986"/>
                  <a:pt x="0" y="986"/>
                </a:cubicBezTo>
                <a:cubicBezTo>
                  <a:pt x="0" y="1018"/>
                  <a:pt x="27" y="1045"/>
                  <a:pt x="59" y="1045"/>
                </a:cubicBezTo>
                <a:cubicBezTo>
                  <a:pt x="900" y="1045"/>
                  <a:pt x="900" y="1045"/>
                  <a:pt x="900" y="1045"/>
                </a:cubicBezTo>
                <a:cubicBezTo>
                  <a:pt x="835" y="969"/>
                  <a:pt x="835" y="969"/>
                  <a:pt x="835" y="969"/>
                </a:cubicBezTo>
                <a:cubicBezTo>
                  <a:pt x="679" y="969"/>
                  <a:pt x="679" y="969"/>
                  <a:pt x="679" y="969"/>
                </a:cubicBezTo>
                <a:cubicBezTo>
                  <a:pt x="679" y="875"/>
                  <a:pt x="679" y="875"/>
                  <a:pt x="679" y="875"/>
                </a:cubicBezTo>
                <a:cubicBezTo>
                  <a:pt x="761" y="875"/>
                  <a:pt x="761" y="875"/>
                  <a:pt x="761" y="875"/>
                </a:cubicBezTo>
                <a:cubicBezTo>
                  <a:pt x="760" y="874"/>
                  <a:pt x="760" y="874"/>
                  <a:pt x="760" y="874"/>
                </a:cubicBezTo>
                <a:cubicBezTo>
                  <a:pt x="739" y="850"/>
                  <a:pt x="726" y="826"/>
                  <a:pt x="719" y="802"/>
                </a:cubicBezTo>
                <a:cubicBezTo>
                  <a:pt x="142" y="802"/>
                  <a:pt x="142" y="802"/>
                  <a:pt x="142" y="802"/>
                </a:cubicBezTo>
                <a:cubicBezTo>
                  <a:pt x="142" y="243"/>
                  <a:pt x="142" y="243"/>
                  <a:pt x="142" y="243"/>
                </a:cubicBezTo>
                <a:cubicBezTo>
                  <a:pt x="1101" y="243"/>
                  <a:pt x="1101" y="243"/>
                  <a:pt x="1101" y="243"/>
                </a:cubicBezTo>
                <a:cubicBezTo>
                  <a:pt x="1101" y="802"/>
                  <a:pt x="1101" y="802"/>
                  <a:pt x="1101" y="802"/>
                </a:cubicBezTo>
                <a:cubicBezTo>
                  <a:pt x="972" y="802"/>
                  <a:pt x="972" y="802"/>
                  <a:pt x="972" y="802"/>
                </a:cubicBezTo>
                <a:cubicBezTo>
                  <a:pt x="992" y="823"/>
                  <a:pt x="1012" y="844"/>
                  <a:pt x="1030" y="861"/>
                </a:cubicBezTo>
                <a:cubicBezTo>
                  <a:pt x="1042" y="850"/>
                  <a:pt x="1056" y="837"/>
                  <a:pt x="1072" y="825"/>
                </a:cubicBezTo>
                <a:cubicBezTo>
                  <a:pt x="1126" y="782"/>
                  <a:pt x="1179" y="756"/>
                  <a:pt x="1228" y="747"/>
                </a:cubicBezTo>
                <a:cubicBezTo>
                  <a:pt x="1233" y="746"/>
                  <a:pt x="1238" y="746"/>
                  <a:pt x="1243" y="745"/>
                </a:cubicBezTo>
                <a:cubicBezTo>
                  <a:pt x="1243" y="59"/>
                  <a:pt x="1243" y="59"/>
                  <a:pt x="1243" y="59"/>
                </a:cubicBezTo>
                <a:cubicBezTo>
                  <a:pt x="1243" y="26"/>
                  <a:pt x="1217" y="0"/>
                  <a:pt x="1184" y="0"/>
                </a:cubicBezTo>
                <a:close/>
                <a:moveTo>
                  <a:pt x="413" y="875"/>
                </a:moveTo>
                <a:cubicBezTo>
                  <a:pt x="564" y="875"/>
                  <a:pt x="564" y="875"/>
                  <a:pt x="564" y="875"/>
                </a:cubicBezTo>
                <a:cubicBezTo>
                  <a:pt x="564" y="969"/>
                  <a:pt x="564" y="969"/>
                  <a:pt x="564" y="969"/>
                </a:cubicBezTo>
                <a:cubicBezTo>
                  <a:pt x="413" y="969"/>
                  <a:pt x="413" y="969"/>
                  <a:pt x="413" y="969"/>
                </a:cubicBezTo>
                <a:lnTo>
                  <a:pt x="413" y="875"/>
                </a:lnTo>
                <a:close/>
                <a:moveTo>
                  <a:pt x="147" y="875"/>
                </a:moveTo>
                <a:cubicBezTo>
                  <a:pt x="297" y="875"/>
                  <a:pt x="297" y="875"/>
                  <a:pt x="297" y="875"/>
                </a:cubicBezTo>
                <a:cubicBezTo>
                  <a:pt x="297" y="969"/>
                  <a:pt x="297" y="969"/>
                  <a:pt x="297" y="969"/>
                </a:cubicBezTo>
                <a:cubicBezTo>
                  <a:pt x="147" y="969"/>
                  <a:pt x="147" y="969"/>
                  <a:pt x="147" y="969"/>
                </a:cubicBezTo>
                <a:lnTo>
                  <a:pt x="147" y="875"/>
                </a:lnTo>
                <a:close/>
                <a:moveTo>
                  <a:pt x="297" y="170"/>
                </a:moveTo>
                <a:cubicBezTo>
                  <a:pt x="147" y="170"/>
                  <a:pt x="147" y="170"/>
                  <a:pt x="147" y="170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297" y="75"/>
                  <a:pt x="297" y="75"/>
                  <a:pt x="297" y="75"/>
                </a:cubicBezTo>
                <a:lnTo>
                  <a:pt x="297" y="170"/>
                </a:lnTo>
                <a:close/>
                <a:moveTo>
                  <a:pt x="564" y="170"/>
                </a:moveTo>
                <a:cubicBezTo>
                  <a:pt x="413" y="170"/>
                  <a:pt x="413" y="170"/>
                  <a:pt x="413" y="170"/>
                </a:cubicBezTo>
                <a:cubicBezTo>
                  <a:pt x="413" y="75"/>
                  <a:pt x="413" y="75"/>
                  <a:pt x="413" y="75"/>
                </a:cubicBezTo>
                <a:cubicBezTo>
                  <a:pt x="564" y="75"/>
                  <a:pt x="564" y="75"/>
                  <a:pt x="564" y="75"/>
                </a:cubicBezTo>
                <a:lnTo>
                  <a:pt x="564" y="170"/>
                </a:lnTo>
                <a:close/>
                <a:moveTo>
                  <a:pt x="830" y="170"/>
                </a:moveTo>
                <a:cubicBezTo>
                  <a:pt x="679" y="170"/>
                  <a:pt x="679" y="170"/>
                  <a:pt x="679" y="170"/>
                </a:cubicBezTo>
                <a:cubicBezTo>
                  <a:pt x="679" y="75"/>
                  <a:pt x="679" y="75"/>
                  <a:pt x="679" y="75"/>
                </a:cubicBezTo>
                <a:cubicBezTo>
                  <a:pt x="830" y="75"/>
                  <a:pt x="830" y="75"/>
                  <a:pt x="830" y="75"/>
                </a:cubicBezTo>
                <a:lnTo>
                  <a:pt x="830" y="170"/>
                </a:lnTo>
                <a:close/>
                <a:moveTo>
                  <a:pt x="1097" y="170"/>
                </a:moveTo>
                <a:cubicBezTo>
                  <a:pt x="946" y="170"/>
                  <a:pt x="946" y="170"/>
                  <a:pt x="946" y="170"/>
                </a:cubicBezTo>
                <a:cubicBezTo>
                  <a:pt x="946" y="75"/>
                  <a:pt x="946" y="75"/>
                  <a:pt x="946" y="75"/>
                </a:cubicBezTo>
                <a:cubicBezTo>
                  <a:pt x="1097" y="75"/>
                  <a:pt x="1097" y="75"/>
                  <a:pt x="1097" y="75"/>
                </a:cubicBezTo>
                <a:lnTo>
                  <a:pt x="1097" y="170"/>
                </a:lnTo>
                <a:close/>
                <a:moveTo>
                  <a:pt x="1097" y="170"/>
                </a:moveTo>
                <a:cubicBezTo>
                  <a:pt x="1097" y="170"/>
                  <a:pt x="1097" y="170"/>
                  <a:pt x="1097" y="170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7148" tIns="18574" rIns="37148" bIns="185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31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33562" y="2158032"/>
            <a:ext cx="346649" cy="282271"/>
          </a:xfrm>
          <a:custGeom>
            <a:avLst/>
            <a:gdLst>
              <a:gd name="T0" fmla="*/ 742 w 757"/>
              <a:gd name="T1" fmla="*/ 340 h 616"/>
              <a:gd name="T2" fmla="*/ 648 w 757"/>
              <a:gd name="T3" fmla="*/ 150 h 616"/>
              <a:gd name="T4" fmla="*/ 501 w 757"/>
              <a:gd name="T5" fmla="*/ 91 h 616"/>
              <a:gd name="T6" fmla="*/ 366 w 757"/>
              <a:gd name="T7" fmla="*/ 159 h 616"/>
              <a:gd name="T8" fmla="*/ 295 w 757"/>
              <a:gd name="T9" fmla="*/ 224 h 616"/>
              <a:gd name="T10" fmla="*/ 148 w 757"/>
              <a:gd name="T11" fmla="*/ 72 h 616"/>
              <a:gd name="T12" fmla="*/ 41 w 757"/>
              <a:gd name="T13" fmla="*/ 34 h 616"/>
              <a:gd name="T14" fmla="*/ 61 w 757"/>
              <a:gd name="T15" fmla="*/ 139 h 616"/>
              <a:gd name="T16" fmla="*/ 299 w 757"/>
              <a:gd name="T17" fmla="*/ 431 h 616"/>
              <a:gd name="T18" fmla="*/ 296 w 757"/>
              <a:gd name="T19" fmla="*/ 434 h 616"/>
              <a:gd name="T20" fmla="*/ 179 w 757"/>
              <a:gd name="T21" fmla="*/ 401 h 616"/>
              <a:gd name="T22" fmla="*/ 93 w 757"/>
              <a:gd name="T23" fmla="*/ 401 h 616"/>
              <a:gd name="T24" fmla="*/ 80 w 757"/>
              <a:gd name="T25" fmla="*/ 427 h 616"/>
              <a:gd name="T26" fmla="*/ 107 w 757"/>
              <a:gd name="T27" fmla="*/ 469 h 616"/>
              <a:gd name="T28" fmla="*/ 108 w 757"/>
              <a:gd name="T29" fmla="*/ 470 h 616"/>
              <a:gd name="T30" fmla="*/ 301 w 757"/>
              <a:gd name="T31" fmla="*/ 584 h 616"/>
              <a:gd name="T32" fmla="*/ 477 w 757"/>
              <a:gd name="T33" fmla="*/ 612 h 616"/>
              <a:gd name="T34" fmla="*/ 670 w 757"/>
              <a:gd name="T35" fmla="*/ 535 h 616"/>
              <a:gd name="T36" fmla="*/ 742 w 757"/>
              <a:gd name="T37" fmla="*/ 340 h 616"/>
              <a:gd name="T38" fmla="*/ 742 w 757"/>
              <a:gd name="T39" fmla="*/ 340 h 616"/>
              <a:gd name="T40" fmla="*/ 742 w 757"/>
              <a:gd name="T41" fmla="*/ 34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57" h="616">
                <a:moveTo>
                  <a:pt x="742" y="340"/>
                </a:moveTo>
                <a:cubicBezTo>
                  <a:pt x="727" y="260"/>
                  <a:pt x="677" y="187"/>
                  <a:pt x="648" y="150"/>
                </a:cubicBezTo>
                <a:cubicBezTo>
                  <a:pt x="609" y="101"/>
                  <a:pt x="559" y="81"/>
                  <a:pt x="501" y="91"/>
                </a:cubicBezTo>
                <a:cubicBezTo>
                  <a:pt x="459" y="98"/>
                  <a:pt x="413" y="121"/>
                  <a:pt x="366" y="159"/>
                </a:cubicBezTo>
                <a:cubicBezTo>
                  <a:pt x="332" y="185"/>
                  <a:pt x="306" y="212"/>
                  <a:pt x="295" y="224"/>
                </a:cubicBezTo>
                <a:cubicBezTo>
                  <a:pt x="267" y="200"/>
                  <a:pt x="187" y="118"/>
                  <a:pt x="148" y="72"/>
                </a:cubicBezTo>
                <a:cubicBezTo>
                  <a:pt x="129" y="49"/>
                  <a:pt x="78" y="0"/>
                  <a:pt x="41" y="34"/>
                </a:cubicBezTo>
                <a:cubicBezTo>
                  <a:pt x="0" y="73"/>
                  <a:pt x="60" y="137"/>
                  <a:pt x="61" y="139"/>
                </a:cubicBezTo>
                <a:cubicBezTo>
                  <a:pt x="299" y="431"/>
                  <a:pt x="299" y="431"/>
                  <a:pt x="299" y="431"/>
                </a:cubicBezTo>
                <a:cubicBezTo>
                  <a:pt x="298" y="432"/>
                  <a:pt x="297" y="433"/>
                  <a:pt x="296" y="434"/>
                </a:cubicBezTo>
                <a:cubicBezTo>
                  <a:pt x="273" y="452"/>
                  <a:pt x="206" y="419"/>
                  <a:pt x="179" y="401"/>
                </a:cubicBezTo>
                <a:cubicBezTo>
                  <a:pt x="155" y="385"/>
                  <a:pt x="114" y="385"/>
                  <a:pt x="93" y="401"/>
                </a:cubicBezTo>
                <a:cubicBezTo>
                  <a:pt x="84" y="408"/>
                  <a:pt x="80" y="417"/>
                  <a:pt x="80" y="427"/>
                </a:cubicBezTo>
                <a:cubicBezTo>
                  <a:pt x="80" y="440"/>
                  <a:pt x="89" y="455"/>
                  <a:pt x="107" y="469"/>
                </a:cubicBezTo>
                <a:cubicBezTo>
                  <a:pt x="107" y="469"/>
                  <a:pt x="107" y="470"/>
                  <a:pt x="108" y="470"/>
                </a:cubicBezTo>
                <a:cubicBezTo>
                  <a:pt x="134" y="493"/>
                  <a:pt x="206" y="549"/>
                  <a:pt x="301" y="584"/>
                </a:cubicBezTo>
                <a:cubicBezTo>
                  <a:pt x="362" y="607"/>
                  <a:pt x="421" y="616"/>
                  <a:pt x="477" y="612"/>
                </a:cubicBezTo>
                <a:cubicBezTo>
                  <a:pt x="547" y="606"/>
                  <a:pt x="612" y="581"/>
                  <a:pt x="670" y="535"/>
                </a:cubicBezTo>
                <a:cubicBezTo>
                  <a:pt x="733" y="486"/>
                  <a:pt x="757" y="420"/>
                  <a:pt x="742" y="340"/>
                </a:cubicBezTo>
                <a:close/>
                <a:moveTo>
                  <a:pt x="742" y="340"/>
                </a:moveTo>
                <a:cubicBezTo>
                  <a:pt x="742" y="340"/>
                  <a:pt x="742" y="340"/>
                  <a:pt x="742" y="340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7148" tIns="18574" rIns="37148" bIns="185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31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27586" y="1977775"/>
            <a:ext cx="115880" cy="176296"/>
          </a:xfrm>
          <a:custGeom>
            <a:avLst/>
            <a:gdLst>
              <a:gd name="T0" fmla="*/ 50 w 254"/>
              <a:gd name="T1" fmla="*/ 9 h 386"/>
              <a:gd name="T2" fmla="*/ 18 w 254"/>
              <a:gd name="T3" fmla="*/ 5 h 386"/>
              <a:gd name="T4" fmla="*/ 0 w 254"/>
              <a:gd name="T5" fmla="*/ 33 h 386"/>
              <a:gd name="T6" fmla="*/ 0 w 254"/>
              <a:gd name="T7" fmla="*/ 356 h 386"/>
              <a:gd name="T8" fmla="*/ 18 w 254"/>
              <a:gd name="T9" fmla="*/ 383 h 386"/>
              <a:gd name="T10" fmla="*/ 30 w 254"/>
              <a:gd name="T11" fmla="*/ 386 h 386"/>
              <a:gd name="T12" fmla="*/ 50 w 254"/>
              <a:gd name="T13" fmla="*/ 379 h 386"/>
              <a:gd name="T14" fmla="*/ 243 w 254"/>
              <a:gd name="T15" fmla="*/ 218 h 386"/>
              <a:gd name="T16" fmla="*/ 254 w 254"/>
              <a:gd name="T17" fmla="*/ 194 h 386"/>
              <a:gd name="T18" fmla="*/ 243 w 254"/>
              <a:gd name="T19" fmla="*/ 171 h 386"/>
              <a:gd name="T20" fmla="*/ 50 w 254"/>
              <a:gd name="T21" fmla="*/ 9 h 386"/>
              <a:gd name="T22" fmla="*/ 50 w 254"/>
              <a:gd name="T23" fmla="*/ 9 h 386"/>
              <a:gd name="T24" fmla="*/ 50 w 254"/>
              <a:gd name="T25" fmla="*/ 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4" h="386">
                <a:moveTo>
                  <a:pt x="50" y="9"/>
                </a:moveTo>
                <a:cubicBezTo>
                  <a:pt x="41" y="2"/>
                  <a:pt x="28" y="0"/>
                  <a:pt x="18" y="5"/>
                </a:cubicBezTo>
                <a:cubicBezTo>
                  <a:pt x="7" y="10"/>
                  <a:pt x="0" y="21"/>
                  <a:pt x="0" y="33"/>
                </a:cubicBezTo>
                <a:cubicBezTo>
                  <a:pt x="0" y="356"/>
                  <a:pt x="0" y="356"/>
                  <a:pt x="0" y="356"/>
                </a:cubicBezTo>
                <a:cubicBezTo>
                  <a:pt x="0" y="367"/>
                  <a:pt x="7" y="378"/>
                  <a:pt x="18" y="383"/>
                </a:cubicBezTo>
                <a:cubicBezTo>
                  <a:pt x="22" y="385"/>
                  <a:pt x="26" y="386"/>
                  <a:pt x="30" y="386"/>
                </a:cubicBezTo>
                <a:cubicBezTo>
                  <a:pt x="38" y="386"/>
                  <a:pt x="45" y="384"/>
                  <a:pt x="50" y="379"/>
                </a:cubicBezTo>
                <a:cubicBezTo>
                  <a:pt x="243" y="218"/>
                  <a:pt x="243" y="218"/>
                  <a:pt x="243" y="218"/>
                </a:cubicBezTo>
                <a:cubicBezTo>
                  <a:pt x="250" y="212"/>
                  <a:pt x="254" y="203"/>
                  <a:pt x="254" y="194"/>
                </a:cubicBezTo>
                <a:cubicBezTo>
                  <a:pt x="254" y="185"/>
                  <a:pt x="250" y="177"/>
                  <a:pt x="243" y="171"/>
                </a:cubicBezTo>
                <a:lnTo>
                  <a:pt x="50" y="9"/>
                </a:ln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7148" tIns="18574" rIns="37148" bIns="185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31"/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308067" y="3133683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310108" y="3522229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4224652" y="3443366"/>
            <a:ext cx="1463020" cy="411338"/>
            <a:chOff x="4076717" y="3443366"/>
            <a:chExt cx="1463020" cy="411338"/>
          </a:xfrm>
        </p:grpSpPr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717" y="3519632"/>
              <a:ext cx="1463020" cy="335072"/>
            </a:xfrm>
            <a:custGeom>
              <a:avLst/>
              <a:gdLst>
                <a:gd name="T0" fmla="*/ 387 w 775"/>
                <a:gd name="T1" fmla="*/ 0 h 176"/>
                <a:gd name="T2" fmla="*/ 754 w 775"/>
                <a:gd name="T3" fmla="*/ 59 h 176"/>
                <a:gd name="T4" fmla="*/ 775 w 775"/>
                <a:gd name="T5" fmla="*/ 50 h 176"/>
                <a:gd name="T6" fmla="*/ 775 w 775"/>
                <a:gd name="T7" fmla="*/ 88 h 176"/>
                <a:gd name="T8" fmla="*/ 387 w 775"/>
                <a:gd name="T9" fmla="*/ 176 h 176"/>
                <a:gd name="T10" fmla="*/ 0 w 775"/>
                <a:gd name="T11" fmla="*/ 88 h 176"/>
                <a:gd name="T12" fmla="*/ 0 w 775"/>
                <a:gd name="T13" fmla="*/ 48 h 176"/>
                <a:gd name="T14" fmla="*/ 38 w 775"/>
                <a:gd name="T15" fmla="*/ 27 h 176"/>
                <a:gd name="T16" fmla="*/ 37 w 775"/>
                <a:gd name="T17" fmla="*/ 50 h 176"/>
                <a:gd name="T18" fmla="*/ 387 w 775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176">
                  <a:moveTo>
                    <a:pt x="387" y="0"/>
                  </a:moveTo>
                  <a:cubicBezTo>
                    <a:pt x="557" y="0"/>
                    <a:pt x="701" y="24"/>
                    <a:pt x="754" y="59"/>
                  </a:cubicBezTo>
                  <a:cubicBezTo>
                    <a:pt x="775" y="50"/>
                    <a:pt x="775" y="50"/>
                    <a:pt x="775" y="50"/>
                  </a:cubicBezTo>
                  <a:cubicBezTo>
                    <a:pt x="775" y="88"/>
                    <a:pt x="775" y="88"/>
                    <a:pt x="775" y="88"/>
                  </a:cubicBezTo>
                  <a:cubicBezTo>
                    <a:pt x="775" y="136"/>
                    <a:pt x="601" y="176"/>
                    <a:pt x="387" y="176"/>
                  </a:cubicBezTo>
                  <a:cubicBezTo>
                    <a:pt x="174" y="176"/>
                    <a:pt x="0" y="136"/>
                    <a:pt x="0" y="8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99" y="20"/>
                    <a:pt x="233" y="0"/>
                    <a:pt x="387" y="0"/>
                  </a:cubicBez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76717" y="3443366"/>
              <a:ext cx="1463020" cy="335072"/>
            </a:xfrm>
            <a:custGeom>
              <a:avLst/>
              <a:gdLst>
                <a:gd name="T0" fmla="*/ 387 w 775"/>
                <a:gd name="T1" fmla="*/ 0 h 176"/>
                <a:gd name="T2" fmla="*/ 775 w 775"/>
                <a:gd name="T3" fmla="*/ 88 h 176"/>
                <a:gd name="T4" fmla="*/ 387 w 775"/>
                <a:gd name="T5" fmla="*/ 176 h 176"/>
                <a:gd name="T6" fmla="*/ 0 w 775"/>
                <a:gd name="T7" fmla="*/ 88 h 176"/>
                <a:gd name="T8" fmla="*/ 387 w 775"/>
                <a:gd name="T9" fmla="*/ 0 h 176"/>
                <a:gd name="T10" fmla="*/ 387 w 775"/>
                <a:gd name="T11" fmla="*/ 6 h 176"/>
                <a:gd name="T12" fmla="*/ 53 w 775"/>
                <a:gd name="T13" fmla="*/ 81 h 176"/>
                <a:gd name="T14" fmla="*/ 387 w 775"/>
                <a:gd name="T15" fmla="*/ 157 h 176"/>
                <a:gd name="T16" fmla="*/ 722 w 775"/>
                <a:gd name="T17" fmla="*/ 81 h 176"/>
                <a:gd name="T18" fmla="*/ 387 w 775"/>
                <a:gd name="T19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176">
                  <a:moveTo>
                    <a:pt x="387" y="0"/>
                  </a:moveTo>
                  <a:cubicBezTo>
                    <a:pt x="601" y="0"/>
                    <a:pt x="775" y="39"/>
                    <a:pt x="775" y="88"/>
                  </a:cubicBezTo>
                  <a:cubicBezTo>
                    <a:pt x="775" y="136"/>
                    <a:pt x="601" y="176"/>
                    <a:pt x="387" y="176"/>
                  </a:cubicBezTo>
                  <a:cubicBezTo>
                    <a:pt x="174" y="176"/>
                    <a:pt x="0" y="136"/>
                    <a:pt x="0" y="88"/>
                  </a:cubicBezTo>
                  <a:cubicBezTo>
                    <a:pt x="0" y="39"/>
                    <a:pt x="174" y="0"/>
                    <a:pt x="387" y="0"/>
                  </a:cubicBezTo>
                  <a:close/>
                  <a:moveTo>
                    <a:pt x="387" y="6"/>
                  </a:moveTo>
                  <a:cubicBezTo>
                    <a:pt x="203" y="6"/>
                    <a:pt x="53" y="39"/>
                    <a:pt x="53" y="81"/>
                  </a:cubicBezTo>
                  <a:cubicBezTo>
                    <a:pt x="53" y="123"/>
                    <a:pt x="203" y="157"/>
                    <a:pt x="387" y="157"/>
                  </a:cubicBezTo>
                  <a:cubicBezTo>
                    <a:pt x="572" y="157"/>
                    <a:pt x="722" y="123"/>
                    <a:pt x="722" y="81"/>
                  </a:cubicBezTo>
                  <a:cubicBezTo>
                    <a:pt x="722" y="39"/>
                    <a:pt x="572" y="6"/>
                    <a:pt x="387" y="6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76738" y="3454827"/>
              <a:ext cx="1262978" cy="2875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</p:grp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4799365" y="2798574"/>
            <a:ext cx="313596" cy="583432"/>
          </a:xfrm>
          <a:custGeom>
            <a:avLst/>
            <a:gdLst>
              <a:gd name="T0" fmla="*/ 85 w 88"/>
              <a:gd name="T1" fmla="*/ 157 h 166"/>
              <a:gd name="T2" fmla="*/ 87 w 88"/>
              <a:gd name="T3" fmla="*/ 156 h 166"/>
              <a:gd name="T4" fmla="*/ 88 w 88"/>
              <a:gd name="T5" fmla="*/ 154 h 166"/>
              <a:gd name="T6" fmla="*/ 88 w 88"/>
              <a:gd name="T7" fmla="*/ 149 h 166"/>
              <a:gd name="T8" fmla="*/ 76 w 88"/>
              <a:gd name="T9" fmla="*/ 137 h 166"/>
              <a:gd name="T10" fmla="*/ 77 w 88"/>
              <a:gd name="T11" fmla="*/ 137 h 166"/>
              <a:gd name="T12" fmla="*/ 78 w 88"/>
              <a:gd name="T13" fmla="*/ 136 h 166"/>
              <a:gd name="T14" fmla="*/ 79 w 88"/>
              <a:gd name="T15" fmla="*/ 135 h 166"/>
              <a:gd name="T16" fmla="*/ 78 w 88"/>
              <a:gd name="T17" fmla="*/ 133 h 166"/>
              <a:gd name="T18" fmla="*/ 77 w 88"/>
              <a:gd name="T19" fmla="*/ 133 h 166"/>
              <a:gd name="T20" fmla="*/ 74 w 88"/>
              <a:gd name="T21" fmla="*/ 133 h 166"/>
              <a:gd name="T22" fmla="*/ 87 w 88"/>
              <a:gd name="T23" fmla="*/ 118 h 166"/>
              <a:gd name="T24" fmla="*/ 87 w 88"/>
              <a:gd name="T25" fmla="*/ 118 h 166"/>
              <a:gd name="T26" fmla="*/ 87 w 88"/>
              <a:gd name="T27" fmla="*/ 118 h 166"/>
              <a:gd name="T28" fmla="*/ 87 w 88"/>
              <a:gd name="T29" fmla="*/ 118 h 166"/>
              <a:gd name="T30" fmla="*/ 79 w 88"/>
              <a:gd name="T31" fmla="*/ 113 h 166"/>
              <a:gd name="T32" fmla="*/ 35 w 88"/>
              <a:gd name="T33" fmla="*/ 53 h 166"/>
              <a:gd name="T34" fmla="*/ 55 w 88"/>
              <a:gd name="T35" fmla="*/ 53 h 166"/>
              <a:gd name="T36" fmla="*/ 58 w 88"/>
              <a:gd name="T37" fmla="*/ 62 h 166"/>
              <a:gd name="T38" fmla="*/ 76 w 88"/>
              <a:gd name="T39" fmla="*/ 64 h 166"/>
              <a:gd name="T40" fmla="*/ 82 w 88"/>
              <a:gd name="T41" fmla="*/ 52 h 166"/>
              <a:gd name="T42" fmla="*/ 82 w 88"/>
              <a:gd name="T43" fmla="*/ 50 h 166"/>
              <a:gd name="T44" fmla="*/ 81 w 88"/>
              <a:gd name="T45" fmla="*/ 48 h 166"/>
              <a:gd name="T46" fmla="*/ 79 w 88"/>
              <a:gd name="T47" fmla="*/ 47 h 166"/>
              <a:gd name="T48" fmla="*/ 65 w 88"/>
              <a:gd name="T49" fmla="*/ 29 h 166"/>
              <a:gd name="T50" fmla="*/ 64 w 88"/>
              <a:gd name="T51" fmla="*/ 27 h 166"/>
              <a:gd name="T52" fmla="*/ 64 w 88"/>
              <a:gd name="T53" fmla="*/ 26 h 166"/>
              <a:gd name="T54" fmla="*/ 63 w 88"/>
              <a:gd name="T55" fmla="*/ 24 h 166"/>
              <a:gd name="T56" fmla="*/ 54 w 88"/>
              <a:gd name="T57" fmla="*/ 16 h 166"/>
              <a:gd name="T58" fmla="*/ 65 w 88"/>
              <a:gd name="T59" fmla="*/ 8 h 166"/>
              <a:gd name="T60" fmla="*/ 30 w 88"/>
              <a:gd name="T61" fmla="*/ 0 h 166"/>
              <a:gd name="T62" fmla="*/ 17 w 88"/>
              <a:gd name="T63" fmla="*/ 13 h 166"/>
              <a:gd name="T64" fmla="*/ 3 w 88"/>
              <a:gd name="T65" fmla="*/ 34 h 166"/>
              <a:gd name="T66" fmla="*/ 1 w 88"/>
              <a:gd name="T67" fmla="*/ 59 h 166"/>
              <a:gd name="T68" fmla="*/ 8 w 88"/>
              <a:gd name="T69" fmla="*/ 123 h 166"/>
              <a:gd name="T70" fmla="*/ 17 w 88"/>
              <a:gd name="T71" fmla="*/ 133 h 166"/>
              <a:gd name="T72" fmla="*/ 13 w 88"/>
              <a:gd name="T73" fmla="*/ 133 h 166"/>
              <a:gd name="T74" fmla="*/ 12 w 88"/>
              <a:gd name="T75" fmla="*/ 133 h 166"/>
              <a:gd name="T76" fmla="*/ 11 w 88"/>
              <a:gd name="T77" fmla="*/ 135 h 166"/>
              <a:gd name="T78" fmla="*/ 12 w 88"/>
              <a:gd name="T79" fmla="*/ 136 h 166"/>
              <a:gd name="T80" fmla="*/ 13 w 88"/>
              <a:gd name="T81" fmla="*/ 137 h 166"/>
              <a:gd name="T82" fmla="*/ 14 w 88"/>
              <a:gd name="T83" fmla="*/ 137 h 166"/>
              <a:gd name="T84" fmla="*/ 2 w 88"/>
              <a:gd name="T85" fmla="*/ 149 h 166"/>
              <a:gd name="T86" fmla="*/ 2 w 88"/>
              <a:gd name="T87" fmla="*/ 154 h 166"/>
              <a:gd name="T88" fmla="*/ 3 w 88"/>
              <a:gd name="T89" fmla="*/ 156 h 166"/>
              <a:gd name="T90" fmla="*/ 5 w 88"/>
              <a:gd name="T91" fmla="*/ 157 h 166"/>
              <a:gd name="T92" fmla="*/ 5 w 88"/>
              <a:gd name="T93" fmla="*/ 157 h 166"/>
              <a:gd name="T94" fmla="*/ 5 w 88"/>
              <a:gd name="T95" fmla="*/ 160 h 166"/>
              <a:gd name="T96" fmla="*/ 5 w 88"/>
              <a:gd name="T97" fmla="*/ 160 h 166"/>
              <a:gd name="T98" fmla="*/ 3 w 88"/>
              <a:gd name="T99" fmla="*/ 160 h 166"/>
              <a:gd name="T100" fmla="*/ 2 w 88"/>
              <a:gd name="T101" fmla="*/ 163 h 166"/>
              <a:gd name="T102" fmla="*/ 2 w 88"/>
              <a:gd name="T103" fmla="*/ 163 h 166"/>
              <a:gd name="T104" fmla="*/ 3 w 88"/>
              <a:gd name="T105" fmla="*/ 165 h 166"/>
              <a:gd name="T106" fmla="*/ 5 w 88"/>
              <a:gd name="T107" fmla="*/ 166 h 166"/>
              <a:gd name="T108" fmla="*/ 85 w 88"/>
              <a:gd name="T109" fmla="*/ 166 h 166"/>
              <a:gd name="T110" fmla="*/ 87 w 88"/>
              <a:gd name="T111" fmla="*/ 165 h 166"/>
              <a:gd name="T112" fmla="*/ 88 w 88"/>
              <a:gd name="T113" fmla="*/ 163 h 166"/>
              <a:gd name="T114" fmla="*/ 88 w 88"/>
              <a:gd name="T115" fmla="*/ 163 h 166"/>
              <a:gd name="T116" fmla="*/ 87 w 88"/>
              <a:gd name="T117" fmla="*/ 160 h 166"/>
              <a:gd name="T118" fmla="*/ 85 w 88"/>
              <a:gd name="T119" fmla="*/ 160 h 166"/>
              <a:gd name="T120" fmla="*/ 85 w 88"/>
              <a:gd name="T121" fmla="*/ 160 h 166"/>
              <a:gd name="T122" fmla="*/ 85 w 88"/>
              <a:gd name="T123" fmla="*/ 15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" h="166">
                <a:moveTo>
                  <a:pt x="85" y="157"/>
                </a:moveTo>
                <a:cubicBezTo>
                  <a:pt x="86" y="157"/>
                  <a:pt x="87" y="157"/>
                  <a:pt x="87" y="156"/>
                </a:cubicBezTo>
                <a:cubicBezTo>
                  <a:pt x="88" y="156"/>
                  <a:pt x="88" y="155"/>
                  <a:pt x="88" y="154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82" y="149"/>
                  <a:pt x="76" y="143"/>
                  <a:pt x="76" y="137"/>
                </a:cubicBezTo>
                <a:cubicBezTo>
                  <a:pt x="77" y="137"/>
                  <a:pt x="77" y="137"/>
                  <a:pt x="77" y="137"/>
                </a:cubicBezTo>
                <a:cubicBezTo>
                  <a:pt x="78" y="137"/>
                  <a:pt x="78" y="137"/>
                  <a:pt x="78" y="136"/>
                </a:cubicBezTo>
                <a:cubicBezTo>
                  <a:pt x="79" y="136"/>
                  <a:pt x="79" y="135"/>
                  <a:pt x="79" y="135"/>
                </a:cubicBezTo>
                <a:cubicBezTo>
                  <a:pt x="79" y="134"/>
                  <a:pt x="79" y="134"/>
                  <a:pt x="78" y="133"/>
                </a:cubicBezTo>
                <a:cubicBezTo>
                  <a:pt x="78" y="133"/>
                  <a:pt x="78" y="133"/>
                  <a:pt x="77" y="133"/>
                </a:cubicBezTo>
                <a:cubicBezTo>
                  <a:pt x="74" y="133"/>
                  <a:pt x="74" y="133"/>
                  <a:pt x="74" y="133"/>
                </a:cubicBezTo>
                <a:cubicBezTo>
                  <a:pt x="84" y="128"/>
                  <a:pt x="87" y="118"/>
                  <a:pt x="87" y="118"/>
                </a:cubicBezTo>
                <a:cubicBezTo>
                  <a:pt x="87" y="118"/>
                  <a:pt x="87" y="118"/>
                  <a:pt x="87" y="118"/>
                </a:cubicBezTo>
                <a:cubicBezTo>
                  <a:pt x="87" y="118"/>
                  <a:pt x="87" y="118"/>
                  <a:pt x="87" y="118"/>
                </a:cubicBezTo>
                <a:cubicBezTo>
                  <a:pt x="87" y="118"/>
                  <a:pt x="87" y="118"/>
                  <a:pt x="87" y="118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65" y="104"/>
                  <a:pt x="38" y="82"/>
                  <a:pt x="35" y="53"/>
                </a:cubicBezTo>
                <a:cubicBezTo>
                  <a:pt x="39" y="55"/>
                  <a:pt x="49" y="56"/>
                  <a:pt x="55" y="53"/>
                </a:cubicBezTo>
                <a:cubicBezTo>
                  <a:pt x="56" y="54"/>
                  <a:pt x="59" y="57"/>
                  <a:pt x="58" y="62"/>
                </a:cubicBezTo>
                <a:cubicBezTo>
                  <a:pt x="65" y="66"/>
                  <a:pt x="76" y="64"/>
                  <a:pt x="76" y="64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1"/>
                  <a:pt x="82" y="50"/>
                  <a:pt x="82" y="50"/>
                </a:cubicBezTo>
                <a:cubicBezTo>
                  <a:pt x="82" y="49"/>
                  <a:pt x="81" y="49"/>
                  <a:pt x="81" y="48"/>
                </a:cubicBezTo>
                <a:cubicBezTo>
                  <a:pt x="79" y="47"/>
                  <a:pt x="79" y="47"/>
                  <a:pt x="79" y="47"/>
                </a:cubicBezTo>
                <a:cubicBezTo>
                  <a:pt x="65" y="29"/>
                  <a:pt x="65" y="29"/>
                  <a:pt x="65" y="29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6"/>
                  <a:pt x="64" y="26"/>
                  <a:pt x="64" y="26"/>
                </a:cubicBezTo>
                <a:cubicBezTo>
                  <a:pt x="63" y="25"/>
                  <a:pt x="63" y="25"/>
                  <a:pt x="63" y="24"/>
                </a:cubicBezTo>
                <a:cubicBezTo>
                  <a:pt x="54" y="16"/>
                  <a:pt x="54" y="16"/>
                  <a:pt x="54" y="16"/>
                </a:cubicBezTo>
                <a:cubicBezTo>
                  <a:pt x="65" y="8"/>
                  <a:pt x="65" y="8"/>
                  <a:pt x="65" y="8"/>
                </a:cubicBezTo>
                <a:cubicBezTo>
                  <a:pt x="30" y="0"/>
                  <a:pt x="30" y="0"/>
                  <a:pt x="30" y="0"/>
                </a:cubicBezTo>
                <a:cubicBezTo>
                  <a:pt x="17" y="13"/>
                  <a:pt x="17" y="13"/>
                  <a:pt x="17" y="13"/>
                </a:cubicBezTo>
                <a:cubicBezTo>
                  <a:pt x="11" y="19"/>
                  <a:pt x="6" y="26"/>
                  <a:pt x="3" y="34"/>
                </a:cubicBezTo>
                <a:cubicBezTo>
                  <a:pt x="0" y="43"/>
                  <a:pt x="0" y="51"/>
                  <a:pt x="1" y="59"/>
                </a:cubicBezTo>
                <a:cubicBezTo>
                  <a:pt x="8" y="123"/>
                  <a:pt x="8" y="123"/>
                  <a:pt x="8" y="123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3" y="133"/>
                  <a:pt x="13" y="133"/>
                  <a:pt x="13" y="133"/>
                </a:cubicBezTo>
                <a:cubicBezTo>
                  <a:pt x="13" y="133"/>
                  <a:pt x="12" y="133"/>
                  <a:pt x="12" y="133"/>
                </a:cubicBezTo>
                <a:cubicBezTo>
                  <a:pt x="11" y="134"/>
                  <a:pt x="11" y="134"/>
                  <a:pt x="11" y="135"/>
                </a:cubicBezTo>
                <a:cubicBezTo>
                  <a:pt x="11" y="135"/>
                  <a:pt x="11" y="136"/>
                  <a:pt x="12" y="136"/>
                </a:cubicBezTo>
                <a:cubicBezTo>
                  <a:pt x="12" y="137"/>
                  <a:pt x="13" y="137"/>
                  <a:pt x="13" y="137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43"/>
                  <a:pt x="9" y="149"/>
                  <a:pt x="2" y="149"/>
                </a:cubicBezTo>
                <a:cubicBezTo>
                  <a:pt x="2" y="154"/>
                  <a:pt x="2" y="154"/>
                  <a:pt x="2" y="154"/>
                </a:cubicBezTo>
                <a:cubicBezTo>
                  <a:pt x="2" y="155"/>
                  <a:pt x="2" y="156"/>
                  <a:pt x="3" y="156"/>
                </a:cubicBezTo>
                <a:cubicBezTo>
                  <a:pt x="3" y="157"/>
                  <a:pt x="4" y="157"/>
                  <a:pt x="5" y="157"/>
                </a:cubicBezTo>
                <a:cubicBezTo>
                  <a:pt x="5" y="157"/>
                  <a:pt x="5" y="157"/>
                  <a:pt x="5" y="157"/>
                </a:cubicBezTo>
                <a:cubicBezTo>
                  <a:pt x="5" y="160"/>
                  <a:pt x="5" y="160"/>
                  <a:pt x="5" y="160"/>
                </a:cubicBezTo>
                <a:cubicBezTo>
                  <a:pt x="5" y="160"/>
                  <a:pt x="5" y="160"/>
                  <a:pt x="5" y="160"/>
                </a:cubicBezTo>
                <a:cubicBezTo>
                  <a:pt x="4" y="160"/>
                  <a:pt x="3" y="160"/>
                  <a:pt x="3" y="160"/>
                </a:cubicBezTo>
                <a:cubicBezTo>
                  <a:pt x="2" y="161"/>
                  <a:pt x="2" y="162"/>
                  <a:pt x="2" y="163"/>
                </a:cubicBezTo>
                <a:cubicBezTo>
                  <a:pt x="2" y="163"/>
                  <a:pt x="2" y="163"/>
                  <a:pt x="2" y="163"/>
                </a:cubicBezTo>
                <a:cubicBezTo>
                  <a:pt x="2" y="164"/>
                  <a:pt x="2" y="165"/>
                  <a:pt x="3" y="165"/>
                </a:cubicBezTo>
                <a:cubicBezTo>
                  <a:pt x="3" y="166"/>
                  <a:pt x="4" y="166"/>
                  <a:pt x="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6" y="166"/>
                  <a:pt x="87" y="166"/>
                  <a:pt x="87" y="165"/>
                </a:cubicBezTo>
                <a:cubicBezTo>
                  <a:pt x="88" y="165"/>
                  <a:pt x="88" y="164"/>
                  <a:pt x="88" y="163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88" y="162"/>
                  <a:pt x="88" y="161"/>
                  <a:pt x="87" y="160"/>
                </a:cubicBezTo>
                <a:cubicBezTo>
                  <a:pt x="87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57"/>
                  <a:pt x="85" y="157"/>
                  <a:pt x="85" y="1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37148" tIns="18574" rIns="37148" bIns="185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731"/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787122" y="4204404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789163" y="4592950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02132" y="2799576"/>
            <a:ext cx="149142" cy="149142"/>
          </a:xfrm>
          <a:custGeom>
            <a:avLst/>
            <a:gdLst>
              <a:gd name="T0" fmla="*/ 162 w 323"/>
              <a:gd name="T1" fmla="*/ 323 h 323"/>
              <a:gd name="T2" fmla="*/ 323 w 323"/>
              <a:gd name="T3" fmla="*/ 161 h 323"/>
              <a:gd name="T4" fmla="*/ 162 w 323"/>
              <a:gd name="T5" fmla="*/ 0 h 323"/>
              <a:gd name="T6" fmla="*/ 0 w 323"/>
              <a:gd name="T7" fmla="*/ 161 h 323"/>
              <a:gd name="T8" fmla="*/ 162 w 323"/>
              <a:gd name="T9" fmla="*/ 323 h 323"/>
              <a:gd name="T10" fmla="*/ 162 w 323"/>
              <a:gd name="T11" fmla="*/ 323 h 323"/>
              <a:gd name="T12" fmla="*/ 162 w 323"/>
              <a:gd name="T13" fmla="*/ 323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3" h="323">
                <a:moveTo>
                  <a:pt x="162" y="323"/>
                </a:moveTo>
                <a:cubicBezTo>
                  <a:pt x="251" y="323"/>
                  <a:pt x="323" y="251"/>
                  <a:pt x="323" y="161"/>
                </a:cubicBezTo>
                <a:cubicBezTo>
                  <a:pt x="323" y="72"/>
                  <a:pt x="251" y="0"/>
                  <a:pt x="162" y="0"/>
                </a:cubicBezTo>
                <a:cubicBezTo>
                  <a:pt x="72" y="0"/>
                  <a:pt x="0" y="72"/>
                  <a:pt x="0" y="161"/>
                </a:cubicBezTo>
                <a:cubicBezTo>
                  <a:pt x="0" y="251"/>
                  <a:pt x="72" y="323"/>
                  <a:pt x="162" y="323"/>
                </a:cubicBezTo>
                <a:close/>
                <a:moveTo>
                  <a:pt x="162" y="323"/>
                </a:moveTo>
                <a:cubicBezTo>
                  <a:pt x="162" y="323"/>
                  <a:pt x="162" y="323"/>
                  <a:pt x="162" y="323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37148" tIns="18574" rIns="37148" bIns="185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31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55855" y="2757128"/>
            <a:ext cx="700965" cy="644750"/>
          </a:xfrm>
          <a:custGeom>
            <a:avLst/>
            <a:gdLst>
              <a:gd name="T0" fmla="*/ 1512 w 1528"/>
              <a:gd name="T1" fmla="*/ 735 h 1399"/>
              <a:gd name="T2" fmla="*/ 1429 w 1528"/>
              <a:gd name="T3" fmla="*/ 624 h 1399"/>
              <a:gd name="T4" fmla="*/ 1382 w 1528"/>
              <a:gd name="T5" fmla="*/ 564 h 1399"/>
              <a:gd name="T6" fmla="*/ 1300 w 1528"/>
              <a:gd name="T7" fmla="*/ 461 h 1399"/>
              <a:gd name="T8" fmla="*/ 1247 w 1528"/>
              <a:gd name="T9" fmla="*/ 436 h 1399"/>
              <a:gd name="T10" fmla="*/ 1247 w 1528"/>
              <a:gd name="T11" fmla="*/ 436 h 1399"/>
              <a:gd name="T12" fmla="*/ 1060 w 1528"/>
              <a:gd name="T13" fmla="*/ 436 h 1399"/>
              <a:gd name="T14" fmla="*/ 921 w 1528"/>
              <a:gd name="T15" fmla="*/ 362 h 1399"/>
              <a:gd name="T16" fmla="*/ 909 w 1528"/>
              <a:gd name="T17" fmla="*/ 348 h 1399"/>
              <a:gd name="T18" fmla="*/ 861 w 1528"/>
              <a:gd name="T19" fmla="*/ 202 h 1399"/>
              <a:gd name="T20" fmla="*/ 796 w 1528"/>
              <a:gd name="T21" fmla="*/ 155 h 1399"/>
              <a:gd name="T22" fmla="*/ 775 w 1528"/>
              <a:gd name="T23" fmla="*/ 159 h 1399"/>
              <a:gd name="T24" fmla="*/ 735 w 1528"/>
              <a:gd name="T25" fmla="*/ 193 h 1399"/>
              <a:gd name="T26" fmla="*/ 731 w 1528"/>
              <a:gd name="T27" fmla="*/ 245 h 1399"/>
              <a:gd name="T28" fmla="*/ 779 w 1528"/>
              <a:gd name="T29" fmla="*/ 391 h 1399"/>
              <a:gd name="T30" fmla="*/ 857 w 1528"/>
              <a:gd name="T31" fmla="*/ 483 h 1399"/>
              <a:gd name="T32" fmla="*/ 1009 w 1528"/>
              <a:gd name="T33" fmla="*/ 564 h 1399"/>
              <a:gd name="T34" fmla="*/ 1032 w 1528"/>
              <a:gd name="T35" fmla="*/ 827 h 1399"/>
              <a:gd name="T36" fmla="*/ 1014 w 1528"/>
              <a:gd name="T37" fmla="*/ 1033 h 1399"/>
              <a:gd name="T38" fmla="*/ 1012 w 1528"/>
              <a:gd name="T39" fmla="*/ 1116 h 1399"/>
              <a:gd name="T40" fmla="*/ 1019 w 1528"/>
              <a:gd name="T41" fmla="*/ 1316 h 1399"/>
              <a:gd name="T42" fmla="*/ 1020 w 1528"/>
              <a:gd name="T43" fmla="*/ 1317 h 1399"/>
              <a:gd name="T44" fmla="*/ 81 w 1528"/>
              <a:gd name="T45" fmla="*/ 1317 h 1399"/>
              <a:gd name="T46" fmla="*/ 81 w 1528"/>
              <a:gd name="T47" fmla="*/ 41 h 1399"/>
              <a:gd name="T48" fmla="*/ 41 w 1528"/>
              <a:gd name="T49" fmla="*/ 0 h 1399"/>
              <a:gd name="T50" fmla="*/ 0 w 1528"/>
              <a:gd name="T51" fmla="*/ 41 h 1399"/>
              <a:gd name="T52" fmla="*/ 0 w 1528"/>
              <a:gd name="T53" fmla="*/ 1332 h 1399"/>
              <a:gd name="T54" fmla="*/ 67 w 1528"/>
              <a:gd name="T55" fmla="*/ 1399 h 1399"/>
              <a:gd name="T56" fmla="*/ 1419 w 1528"/>
              <a:gd name="T57" fmla="*/ 1399 h 1399"/>
              <a:gd name="T58" fmla="*/ 1460 w 1528"/>
              <a:gd name="T59" fmla="*/ 1358 h 1399"/>
              <a:gd name="T60" fmla="*/ 1427 w 1528"/>
              <a:gd name="T61" fmla="*/ 1318 h 1399"/>
              <a:gd name="T62" fmla="*/ 1426 w 1528"/>
              <a:gd name="T63" fmla="*/ 1298 h 1399"/>
              <a:gd name="T64" fmla="*/ 1326 w 1528"/>
              <a:gd name="T65" fmla="*/ 824 h 1399"/>
              <a:gd name="T66" fmla="*/ 1325 w 1528"/>
              <a:gd name="T67" fmla="*/ 816 h 1399"/>
              <a:gd name="T68" fmla="*/ 1314 w 1528"/>
              <a:gd name="T69" fmla="*/ 700 h 1399"/>
              <a:gd name="T70" fmla="*/ 1319 w 1528"/>
              <a:gd name="T71" fmla="*/ 706 h 1399"/>
              <a:gd name="T72" fmla="*/ 1403 w 1528"/>
              <a:gd name="T73" fmla="*/ 817 h 1399"/>
              <a:gd name="T74" fmla="*/ 1457 w 1528"/>
              <a:gd name="T75" fmla="*/ 845 h 1399"/>
              <a:gd name="T76" fmla="*/ 1498 w 1528"/>
              <a:gd name="T77" fmla="*/ 831 h 1399"/>
              <a:gd name="T78" fmla="*/ 1525 w 1528"/>
              <a:gd name="T79" fmla="*/ 786 h 1399"/>
              <a:gd name="T80" fmla="*/ 1512 w 1528"/>
              <a:gd name="T81" fmla="*/ 735 h 1399"/>
              <a:gd name="T82" fmla="*/ 1156 w 1528"/>
              <a:gd name="T83" fmla="*/ 1111 h 1399"/>
              <a:gd name="T84" fmla="*/ 1158 w 1528"/>
              <a:gd name="T85" fmla="*/ 1046 h 1399"/>
              <a:gd name="T86" fmla="*/ 1171 w 1528"/>
              <a:gd name="T87" fmla="*/ 895 h 1399"/>
              <a:gd name="T88" fmla="*/ 1193 w 1528"/>
              <a:gd name="T89" fmla="*/ 895 h 1399"/>
              <a:gd name="T90" fmla="*/ 1282 w 1528"/>
              <a:gd name="T91" fmla="*/ 1317 h 1399"/>
              <a:gd name="T92" fmla="*/ 1164 w 1528"/>
              <a:gd name="T93" fmla="*/ 1317 h 1399"/>
              <a:gd name="T94" fmla="*/ 1164 w 1528"/>
              <a:gd name="T95" fmla="*/ 1311 h 1399"/>
              <a:gd name="T96" fmla="*/ 1156 w 1528"/>
              <a:gd name="T97" fmla="*/ 1111 h 1399"/>
              <a:gd name="T98" fmla="*/ 1156 w 1528"/>
              <a:gd name="T99" fmla="*/ 1111 h 1399"/>
              <a:gd name="T100" fmla="*/ 1156 w 1528"/>
              <a:gd name="T101" fmla="*/ 1111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28" h="1399">
                <a:moveTo>
                  <a:pt x="1512" y="735"/>
                </a:moveTo>
                <a:cubicBezTo>
                  <a:pt x="1429" y="624"/>
                  <a:pt x="1429" y="624"/>
                  <a:pt x="1429" y="624"/>
                </a:cubicBezTo>
                <a:cubicBezTo>
                  <a:pt x="1417" y="607"/>
                  <a:pt x="1395" y="580"/>
                  <a:pt x="1382" y="564"/>
                </a:cubicBezTo>
                <a:cubicBezTo>
                  <a:pt x="1382" y="564"/>
                  <a:pt x="1321" y="487"/>
                  <a:pt x="1300" y="461"/>
                </a:cubicBezTo>
                <a:cubicBezTo>
                  <a:pt x="1287" y="445"/>
                  <a:pt x="1268" y="436"/>
                  <a:pt x="1247" y="436"/>
                </a:cubicBezTo>
                <a:cubicBezTo>
                  <a:pt x="1247" y="436"/>
                  <a:pt x="1247" y="436"/>
                  <a:pt x="1247" y="436"/>
                </a:cubicBezTo>
                <a:cubicBezTo>
                  <a:pt x="1060" y="436"/>
                  <a:pt x="1060" y="436"/>
                  <a:pt x="1060" y="436"/>
                </a:cubicBezTo>
                <a:cubicBezTo>
                  <a:pt x="921" y="362"/>
                  <a:pt x="921" y="362"/>
                  <a:pt x="921" y="362"/>
                </a:cubicBezTo>
                <a:cubicBezTo>
                  <a:pt x="918" y="361"/>
                  <a:pt x="911" y="352"/>
                  <a:pt x="909" y="348"/>
                </a:cubicBezTo>
                <a:cubicBezTo>
                  <a:pt x="861" y="202"/>
                  <a:pt x="861" y="202"/>
                  <a:pt x="861" y="202"/>
                </a:cubicBezTo>
                <a:cubicBezTo>
                  <a:pt x="852" y="174"/>
                  <a:pt x="826" y="155"/>
                  <a:pt x="796" y="155"/>
                </a:cubicBezTo>
                <a:cubicBezTo>
                  <a:pt x="789" y="155"/>
                  <a:pt x="782" y="156"/>
                  <a:pt x="775" y="159"/>
                </a:cubicBezTo>
                <a:cubicBezTo>
                  <a:pt x="757" y="165"/>
                  <a:pt x="743" y="177"/>
                  <a:pt x="735" y="193"/>
                </a:cubicBezTo>
                <a:cubicBezTo>
                  <a:pt x="727" y="209"/>
                  <a:pt x="725" y="228"/>
                  <a:pt x="731" y="245"/>
                </a:cubicBezTo>
                <a:cubicBezTo>
                  <a:pt x="779" y="391"/>
                  <a:pt x="779" y="391"/>
                  <a:pt x="779" y="391"/>
                </a:cubicBezTo>
                <a:cubicBezTo>
                  <a:pt x="791" y="428"/>
                  <a:pt x="823" y="465"/>
                  <a:pt x="857" y="483"/>
                </a:cubicBezTo>
                <a:cubicBezTo>
                  <a:pt x="1009" y="564"/>
                  <a:pt x="1009" y="564"/>
                  <a:pt x="1009" y="564"/>
                </a:cubicBezTo>
                <a:cubicBezTo>
                  <a:pt x="1032" y="827"/>
                  <a:pt x="1032" y="827"/>
                  <a:pt x="1032" y="827"/>
                </a:cubicBezTo>
                <a:cubicBezTo>
                  <a:pt x="1014" y="1033"/>
                  <a:pt x="1014" y="1033"/>
                  <a:pt x="1014" y="1033"/>
                </a:cubicBezTo>
                <a:cubicBezTo>
                  <a:pt x="1012" y="1056"/>
                  <a:pt x="1011" y="1093"/>
                  <a:pt x="1012" y="1116"/>
                </a:cubicBezTo>
                <a:cubicBezTo>
                  <a:pt x="1019" y="1316"/>
                  <a:pt x="1019" y="1316"/>
                  <a:pt x="1019" y="1316"/>
                </a:cubicBezTo>
                <a:cubicBezTo>
                  <a:pt x="1020" y="1316"/>
                  <a:pt x="1020" y="1317"/>
                  <a:pt x="1020" y="1317"/>
                </a:cubicBezTo>
                <a:cubicBezTo>
                  <a:pt x="81" y="1317"/>
                  <a:pt x="81" y="1317"/>
                  <a:pt x="81" y="1317"/>
                </a:cubicBezTo>
                <a:cubicBezTo>
                  <a:pt x="81" y="41"/>
                  <a:pt x="81" y="41"/>
                  <a:pt x="81" y="41"/>
                </a:cubicBezTo>
                <a:cubicBezTo>
                  <a:pt x="81" y="18"/>
                  <a:pt x="63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1332"/>
                  <a:pt x="0" y="1332"/>
                  <a:pt x="0" y="1332"/>
                </a:cubicBezTo>
                <a:cubicBezTo>
                  <a:pt x="0" y="1369"/>
                  <a:pt x="30" y="1399"/>
                  <a:pt x="67" y="1399"/>
                </a:cubicBezTo>
                <a:cubicBezTo>
                  <a:pt x="1419" y="1399"/>
                  <a:pt x="1419" y="1399"/>
                  <a:pt x="1419" y="1399"/>
                </a:cubicBezTo>
                <a:cubicBezTo>
                  <a:pt x="1441" y="1399"/>
                  <a:pt x="1460" y="1380"/>
                  <a:pt x="1460" y="1358"/>
                </a:cubicBezTo>
                <a:cubicBezTo>
                  <a:pt x="1460" y="1338"/>
                  <a:pt x="1446" y="1322"/>
                  <a:pt x="1427" y="1318"/>
                </a:cubicBezTo>
                <a:cubicBezTo>
                  <a:pt x="1428" y="1312"/>
                  <a:pt x="1427" y="1305"/>
                  <a:pt x="1426" y="1298"/>
                </a:cubicBezTo>
                <a:cubicBezTo>
                  <a:pt x="1326" y="824"/>
                  <a:pt x="1326" y="824"/>
                  <a:pt x="1326" y="824"/>
                </a:cubicBezTo>
                <a:cubicBezTo>
                  <a:pt x="1326" y="823"/>
                  <a:pt x="1325" y="817"/>
                  <a:pt x="1325" y="816"/>
                </a:cubicBezTo>
                <a:cubicBezTo>
                  <a:pt x="1314" y="700"/>
                  <a:pt x="1314" y="700"/>
                  <a:pt x="1314" y="700"/>
                </a:cubicBezTo>
                <a:cubicBezTo>
                  <a:pt x="1316" y="702"/>
                  <a:pt x="1318" y="704"/>
                  <a:pt x="1319" y="706"/>
                </a:cubicBezTo>
                <a:cubicBezTo>
                  <a:pt x="1403" y="817"/>
                  <a:pt x="1403" y="817"/>
                  <a:pt x="1403" y="817"/>
                </a:cubicBezTo>
                <a:cubicBezTo>
                  <a:pt x="1416" y="835"/>
                  <a:pt x="1436" y="845"/>
                  <a:pt x="1457" y="845"/>
                </a:cubicBezTo>
                <a:cubicBezTo>
                  <a:pt x="1472" y="845"/>
                  <a:pt x="1487" y="840"/>
                  <a:pt x="1498" y="831"/>
                </a:cubicBezTo>
                <a:cubicBezTo>
                  <a:pt x="1513" y="820"/>
                  <a:pt x="1523" y="804"/>
                  <a:pt x="1525" y="786"/>
                </a:cubicBezTo>
                <a:cubicBezTo>
                  <a:pt x="1528" y="768"/>
                  <a:pt x="1523" y="749"/>
                  <a:pt x="1512" y="735"/>
                </a:cubicBezTo>
                <a:close/>
                <a:moveTo>
                  <a:pt x="1156" y="1111"/>
                </a:moveTo>
                <a:cubicBezTo>
                  <a:pt x="1156" y="1093"/>
                  <a:pt x="1157" y="1063"/>
                  <a:pt x="1158" y="1046"/>
                </a:cubicBezTo>
                <a:cubicBezTo>
                  <a:pt x="1171" y="895"/>
                  <a:pt x="1171" y="895"/>
                  <a:pt x="1171" y="895"/>
                </a:cubicBezTo>
                <a:cubicBezTo>
                  <a:pt x="1193" y="895"/>
                  <a:pt x="1193" y="895"/>
                  <a:pt x="1193" y="895"/>
                </a:cubicBezTo>
                <a:cubicBezTo>
                  <a:pt x="1282" y="1317"/>
                  <a:pt x="1282" y="1317"/>
                  <a:pt x="1282" y="1317"/>
                </a:cubicBezTo>
                <a:cubicBezTo>
                  <a:pt x="1164" y="1317"/>
                  <a:pt x="1164" y="1317"/>
                  <a:pt x="1164" y="1317"/>
                </a:cubicBezTo>
                <a:cubicBezTo>
                  <a:pt x="1164" y="1315"/>
                  <a:pt x="1164" y="1313"/>
                  <a:pt x="1164" y="1311"/>
                </a:cubicBezTo>
                <a:lnTo>
                  <a:pt x="1156" y="1111"/>
                </a:lnTo>
                <a:close/>
                <a:moveTo>
                  <a:pt x="1156" y="1111"/>
                </a:moveTo>
                <a:cubicBezTo>
                  <a:pt x="1156" y="1111"/>
                  <a:pt x="1156" y="1111"/>
                  <a:pt x="1156" y="1111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37148" tIns="18574" rIns="37148" bIns="185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31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93714" y="2819079"/>
            <a:ext cx="297136" cy="377443"/>
          </a:xfrm>
          <a:custGeom>
            <a:avLst/>
            <a:gdLst>
              <a:gd name="T0" fmla="*/ 28 w 647"/>
              <a:gd name="T1" fmla="*/ 816 h 821"/>
              <a:gd name="T2" fmla="*/ 47 w 647"/>
              <a:gd name="T3" fmla="*/ 821 h 821"/>
              <a:gd name="T4" fmla="*/ 83 w 647"/>
              <a:gd name="T5" fmla="*/ 799 h 821"/>
              <a:gd name="T6" fmla="*/ 162 w 647"/>
              <a:gd name="T7" fmla="*/ 647 h 821"/>
              <a:gd name="T8" fmla="*/ 247 w 647"/>
              <a:gd name="T9" fmla="*/ 750 h 821"/>
              <a:gd name="T10" fmla="*/ 298 w 647"/>
              <a:gd name="T11" fmla="*/ 772 h 821"/>
              <a:gd name="T12" fmla="*/ 342 w 647"/>
              <a:gd name="T13" fmla="*/ 737 h 821"/>
              <a:gd name="T14" fmla="*/ 638 w 647"/>
              <a:gd name="T15" fmla="*/ 62 h 821"/>
              <a:gd name="T16" fmla="*/ 617 w 647"/>
              <a:gd name="T17" fmla="*/ 9 h 821"/>
              <a:gd name="T18" fmla="*/ 563 w 647"/>
              <a:gd name="T19" fmla="*/ 30 h 821"/>
              <a:gd name="T20" fmla="*/ 284 w 647"/>
              <a:gd name="T21" fmla="*/ 668 h 821"/>
              <a:gd name="T22" fmla="*/ 202 w 647"/>
              <a:gd name="T23" fmla="*/ 568 h 821"/>
              <a:gd name="T24" fmla="*/ 152 w 647"/>
              <a:gd name="T25" fmla="*/ 545 h 821"/>
              <a:gd name="T26" fmla="*/ 106 w 647"/>
              <a:gd name="T27" fmla="*/ 577 h 821"/>
              <a:gd name="T28" fmla="*/ 11 w 647"/>
              <a:gd name="T29" fmla="*/ 762 h 821"/>
              <a:gd name="T30" fmla="*/ 28 w 647"/>
              <a:gd name="T31" fmla="*/ 816 h 821"/>
              <a:gd name="T32" fmla="*/ 28 w 647"/>
              <a:gd name="T33" fmla="*/ 816 h 821"/>
              <a:gd name="T34" fmla="*/ 28 w 647"/>
              <a:gd name="T35" fmla="*/ 816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47" h="821">
                <a:moveTo>
                  <a:pt x="28" y="816"/>
                </a:moveTo>
                <a:cubicBezTo>
                  <a:pt x="34" y="820"/>
                  <a:pt x="40" y="821"/>
                  <a:pt x="47" y="821"/>
                </a:cubicBezTo>
                <a:cubicBezTo>
                  <a:pt x="61" y="821"/>
                  <a:pt x="75" y="813"/>
                  <a:pt x="83" y="799"/>
                </a:cubicBezTo>
                <a:cubicBezTo>
                  <a:pt x="162" y="647"/>
                  <a:pt x="162" y="647"/>
                  <a:pt x="162" y="647"/>
                </a:cubicBezTo>
                <a:cubicBezTo>
                  <a:pt x="247" y="750"/>
                  <a:pt x="247" y="750"/>
                  <a:pt x="247" y="750"/>
                </a:cubicBezTo>
                <a:cubicBezTo>
                  <a:pt x="260" y="767"/>
                  <a:pt x="279" y="775"/>
                  <a:pt x="298" y="772"/>
                </a:cubicBezTo>
                <a:cubicBezTo>
                  <a:pt x="318" y="769"/>
                  <a:pt x="334" y="756"/>
                  <a:pt x="342" y="737"/>
                </a:cubicBezTo>
                <a:cubicBezTo>
                  <a:pt x="638" y="62"/>
                  <a:pt x="638" y="62"/>
                  <a:pt x="638" y="62"/>
                </a:cubicBezTo>
                <a:cubicBezTo>
                  <a:pt x="647" y="42"/>
                  <a:pt x="638" y="18"/>
                  <a:pt x="617" y="9"/>
                </a:cubicBezTo>
                <a:cubicBezTo>
                  <a:pt x="596" y="0"/>
                  <a:pt x="572" y="9"/>
                  <a:pt x="563" y="30"/>
                </a:cubicBezTo>
                <a:cubicBezTo>
                  <a:pt x="284" y="668"/>
                  <a:pt x="284" y="668"/>
                  <a:pt x="284" y="668"/>
                </a:cubicBezTo>
                <a:cubicBezTo>
                  <a:pt x="202" y="568"/>
                  <a:pt x="202" y="568"/>
                  <a:pt x="202" y="568"/>
                </a:cubicBezTo>
                <a:cubicBezTo>
                  <a:pt x="189" y="551"/>
                  <a:pt x="171" y="543"/>
                  <a:pt x="152" y="545"/>
                </a:cubicBezTo>
                <a:cubicBezTo>
                  <a:pt x="132" y="547"/>
                  <a:pt x="116" y="559"/>
                  <a:pt x="106" y="577"/>
                </a:cubicBezTo>
                <a:cubicBezTo>
                  <a:pt x="11" y="762"/>
                  <a:pt x="11" y="762"/>
                  <a:pt x="11" y="762"/>
                </a:cubicBezTo>
                <a:cubicBezTo>
                  <a:pt x="0" y="782"/>
                  <a:pt x="8" y="806"/>
                  <a:pt x="28" y="816"/>
                </a:cubicBezTo>
                <a:close/>
                <a:moveTo>
                  <a:pt x="28" y="816"/>
                </a:moveTo>
                <a:cubicBezTo>
                  <a:pt x="28" y="816"/>
                  <a:pt x="28" y="816"/>
                  <a:pt x="28" y="816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37148" tIns="18574" rIns="37148" bIns="185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31"/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337297" y="4204404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339338" y="4592950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6774827" y="3547011"/>
            <a:ext cx="1463020" cy="411339"/>
            <a:chOff x="1416628" y="2594784"/>
            <a:chExt cx="1463020" cy="411339"/>
          </a:xfrm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6628" y="2671051"/>
              <a:ext cx="1463020" cy="335072"/>
            </a:xfrm>
            <a:custGeom>
              <a:avLst/>
              <a:gdLst>
                <a:gd name="T0" fmla="*/ 387 w 775"/>
                <a:gd name="T1" fmla="*/ 0 h 176"/>
                <a:gd name="T2" fmla="*/ 754 w 775"/>
                <a:gd name="T3" fmla="*/ 59 h 176"/>
                <a:gd name="T4" fmla="*/ 775 w 775"/>
                <a:gd name="T5" fmla="*/ 50 h 176"/>
                <a:gd name="T6" fmla="*/ 775 w 775"/>
                <a:gd name="T7" fmla="*/ 88 h 176"/>
                <a:gd name="T8" fmla="*/ 387 w 775"/>
                <a:gd name="T9" fmla="*/ 176 h 176"/>
                <a:gd name="T10" fmla="*/ 0 w 775"/>
                <a:gd name="T11" fmla="*/ 88 h 176"/>
                <a:gd name="T12" fmla="*/ 0 w 775"/>
                <a:gd name="T13" fmla="*/ 48 h 176"/>
                <a:gd name="T14" fmla="*/ 38 w 775"/>
                <a:gd name="T15" fmla="*/ 27 h 176"/>
                <a:gd name="T16" fmla="*/ 37 w 775"/>
                <a:gd name="T17" fmla="*/ 50 h 176"/>
                <a:gd name="T18" fmla="*/ 387 w 775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176">
                  <a:moveTo>
                    <a:pt x="387" y="0"/>
                  </a:moveTo>
                  <a:cubicBezTo>
                    <a:pt x="557" y="0"/>
                    <a:pt x="701" y="24"/>
                    <a:pt x="754" y="59"/>
                  </a:cubicBezTo>
                  <a:cubicBezTo>
                    <a:pt x="775" y="50"/>
                    <a:pt x="775" y="50"/>
                    <a:pt x="775" y="50"/>
                  </a:cubicBezTo>
                  <a:cubicBezTo>
                    <a:pt x="775" y="88"/>
                    <a:pt x="775" y="88"/>
                    <a:pt x="775" y="88"/>
                  </a:cubicBezTo>
                  <a:cubicBezTo>
                    <a:pt x="775" y="136"/>
                    <a:pt x="601" y="176"/>
                    <a:pt x="387" y="176"/>
                  </a:cubicBezTo>
                  <a:cubicBezTo>
                    <a:pt x="174" y="176"/>
                    <a:pt x="0" y="136"/>
                    <a:pt x="0" y="8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99" y="20"/>
                    <a:pt x="233" y="0"/>
                    <a:pt x="387" y="0"/>
                  </a:cubicBez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16628" y="2594784"/>
              <a:ext cx="1463020" cy="335072"/>
            </a:xfrm>
            <a:custGeom>
              <a:avLst/>
              <a:gdLst>
                <a:gd name="T0" fmla="*/ 387 w 775"/>
                <a:gd name="T1" fmla="*/ 0 h 176"/>
                <a:gd name="T2" fmla="*/ 775 w 775"/>
                <a:gd name="T3" fmla="*/ 88 h 176"/>
                <a:gd name="T4" fmla="*/ 387 w 775"/>
                <a:gd name="T5" fmla="*/ 176 h 176"/>
                <a:gd name="T6" fmla="*/ 0 w 775"/>
                <a:gd name="T7" fmla="*/ 88 h 176"/>
                <a:gd name="T8" fmla="*/ 387 w 775"/>
                <a:gd name="T9" fmla="*/ 0 h 176"/>
                <a:gd name="T10" fmla="*/ 387 w 775"/>
                <a:gd name="T11" fmla="*/ 6 h 176"/>
                <a:gd name="T12" fmla="*/ 53 w 775"/>
                <a:gd name="T13" fmla="*/ 81 h 176"/>
                <a:gd name="T14" fmla="*/ 387 w 775"/>
                <a:gd name="T15" fmla="*/ 157 h 176"/>
                <a:gd name="T16" fmla="*/ 722 w 775"/>
                <a:gd name="T17" fmla="*/ 81 h 176"/>
                <a:gd name="T18" fmla="*/ 387 w 775"/>
                <a:gd name="T19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176">
                  <a:moveTo>
                    <a:pt x="387" y="0"/>
                  </a:moveTo>
                  <a:cubicBezTo>
                    <a:pt x="601" y="0"/>
                    <a:pt x="775" y="39"/>
                    <a:pt x="775" y="88"/>
                  </a:cubicBezTo>
                  <a:cubicBezTo>
                    <a:pt x="775" y="136"/>
                    <a:pt x="601" y="176"/>
                    <a:pt x="387" y="176"/>
                  </a:cubicBezTo>
                  <a:cubicBezTo>
                    <a:pt x="174" y="176"/>
                    <a:pt x="0" y="136"/>
                    <a:pt x="0" y="88"/>
                  </a:cubicBezTo>
                  <a:cubicBezTo>
                    <a:pt x="0" y="39"/>
                    <a:pt x="174" y="0"/>
                    <a:pt x="387" y="0"/>
                  </a:cubicBezTo>
                  <a:close/>
                  <a:moveTo>
                    <a:pt x="387" y="6"/>
                  </a:moveTo>
                  <a:cubicBezTo>
                    <a:pt x="203" y="6"/>
                    <a:pt x="53" y="39"/>
                    <a:pt x="53" y="81"/>
                  </a:cubicBezTo>
                  <a:cubicBezTo>
                    <a:pt x="53" y="123"/>
                    <a:pt x="203" y="157"/>
                    <a:pt x="387" y="157"/>
                  </a:cubicBezTo>
                  <a:cubicBezTo>
                    <a:pt x="572" y="157"/>
                    <a:pt x="722" y="123"/>
                    <a:pt x="722" y="81"/>
                  </a:cubicBezTo>
                  <a:cubicBezTo>
                    <a:pt x="722" y="39"/>
                    <a:pt x="572" y="6"/>
                    <a:pt x="387" y="6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7591" y="2594784"/>
              <a:ext cx="1262978" cy="2875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9736058" y="1834164"/>
            <a:ext cx="684026" cy="684748"/>
            <a:chOff x="9786858" y="1834164"/>
            <a:chExt cx="684026" cy="684748"/>
          </a:xfrm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56199" y="1922285"/>
              <a:ext cx="279533" cy="151685"/>
            </a:xfrm>
            <a:custGeom>
              <a:avLst/>
              <a:gdLst>
                <a:gd name="T0" fmla="*/ 116 w 239"/>
                <a:gd name="T1" fmla="*/ 0 h 130"/>
                <a:gd name="T2" fmla="*/ 0 w 239"/>
                <a:gd name="T3" fmla="*/ 130 h 130"/>
                <a:gd name="T4" fmla="*/ 239 w 239"/>
                <a:gd name="T5" fmla="*/ 85 h 130"/>
                <a:gd name="T6" fmla="*/ 116 w 239"/>
                <a:gd name="T7" fmla="*/ 0 h 130"/>
                <a:gd name="T8" fmla="*/ 116 w 239"/>
                <a:gd name="T9" fmla="*/ 0 h 130"/>
                <a:gd name="T10" fmla="*/ 116 w 239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130">
                  <a:moveTo>
                    <a:pt x="116" y="0"/>
                  </a:moveTo>
                  <a:cubicBezTo>
                    <a:pt x="116" y="0"/>
                    <a:pt x="43" y="27"/>
                    <a:pt x="0" y="130"/>
                  </a:cubicBezTo>
                  <a:cubicBezTo>
                    <a:pt x="239" y="85"/>
                    <a:pt x="239" y="85"/>
                    <a:pt x="239" y="85"/>
                  </a:cubicBezTo>
                  <a:lnTo>
                    <a:pt x="116" y="0"/>
                  </a:lnTo>
                  <a:close/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14305" y="2058802"/>
              <a:ext cx="208747" cy="236194"/>
            </a:xfrm>
            <a:custGeom>
              <a:avLst/>
              <a:gdLst>
                <a:gd name="T0" fmla="*/ 32 w 179"/>
                <a:gd name="T1" fmla="*/ 28 h 202"/>
                <a:gd name="T2" fmla="*/ 42 w 179"/>
                <a:gd name="T3" fmla="*/ 202 h 202"/>
                <a:gd name="T4" fmla="*/ 179 w 179"/>
                <a:gd name="T5" fmla="*/ 0 h 202"/>
                <a:gd name="T6" fmla="*/ 32 w 179"/>
                <a:gd name="T7" fmla="*/ 28 h 202"/>
                <a:gd name="T8" fmla="*/ 32 w 179"/>
                <a:gd name="T9" fmla="*/ 28 h 202"/>
                <a:gd name="T10" fmla="*/ 32 w 179"/>
                <a:gd name="T11" fmla="*/ 2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02">
                  <a:moveTo>
                    <a:pt x="32" y="28"/>
                  </a:moveTo>
                  <a:cubicBezTo>
                    <a:pt x="32" y="28"/>
                    <a:pt x="0" y="99"/>
                    <a:pt x="42" y="202"/>
                  </a:cubicBezTo>
                  <a:cubicBezTo>
                    <a:pt x="179" y="0"/>
                    <a:pt x="179" y="0"/>
                    <a:pt x="179" y="0"/>
                  </a:cubicBezTo>
                  <a:lnTo>
                    <a:pt x="32" y="28"/>
                  </a:lnTo>
                  <a:close/>
                  <a:moveTo>
                    <a:pt x="32" y="28"/>
                  </a:moveTo>
                  <a:cubicBezTo>
                    <a:pt x="32" y="28"/>
                    <a:pt x="32" y="28"/>
                    <a:pt x="32" y="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73535" y="2164258"/>
              <a:ext cx="152407" cy="279533"/>
            </a:xfrm>
            <a:custGeom>
              <a:avLst/>
              <a:gdLst>
                <a:gd name="T0" fmla="*/ 0 w 130"/>
                <a:gd name="T1" fmla="*/ 122 h 239"/>
                <a:gd name="T2" fmla="*/ 130 w 130"/>
                <a:gd name="T3" fmla="*/ 239 h 239"/>
                <a:gd name="T4" fmla="*/ 85 w 130"/>
                <a:gd name="T5" fmla="*/ 0 h 239"/>
                <a:gd name="T6" fmla="*/ 0 w 130"/>
                <a:gd name="T7" fmla="*/ 122 h 239"/>
                <a:gd name="T8" fmla="*/ 0 w 130"/>
                <a:gd name="T9" fmla="*/ 122 h 239"/>
                <a:gd name="T10" fmla="*/ 0 w 130"/>
                <a:gd name="T11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39">
                  <a:moveTo>
                    <a:pt x="0" y="122"/>
                  </a:moveTo>
                  <a:cubicBezTo>
                    <a:pt x="0" y="122"/>
                    <a:pt x="27" y="196"/>
                    <a:pt x="130" y="239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0" y="122"/>
                  </a:lnTo>
                  <a:close/>
                  <a:moveTo>
                    <a:pt x="0" y="122"/>
                  </a:moveTo>
                  <a:cubicBezTo>
                    <a:pt x="0" y="122"/>
                    <a:pt x="0" y="122"/>
                    <a:pt x="0" y="12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11495" y="2276217"/>
              <a:ext cx="235472" cy="209469"/>
            </a:xfrm>
            <a:custGeom>
              <a:avLst/>
              <a:gdLst>
                <a:gd name="T0" fmla="*/ 27 w 201"/>
                <a:gd name="T1" fmla="*/ 147 h 179"/>
                <a:gd name="T2" fmla="*/ 201 w 201"/>
                <a:gd name="T3" fmla="*/ 137 h 179"/>
                <a:gd name="T4" fmla="*/ 0 w 201"/>
                <a:gd name="T5" fmla="*/ 0 h 179"/>
                <a:gd name="T6" fmla="*/ 27 w 201"/>
                <a:gd name="T7" fmla="*/ 147 h 179"/>
                <a:gd name="T8" fmla="*/ 27 w 201"/>
                <a:gd name="T9" fmla="*/ 147 h 179"/>
                <a:gd name="T10" fmla="*/ 27 w 201"/>
                <a:gd name="T11" fmla="*/ 14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179">
                  <a:moveTo>
                    <a:pt x="27" y="147"/>
                  </a:moveTo>
                  <a:cubicBezTo>
                    <a:pt x="27" y="147"/>
                    <a:pt x="98" y="179"/>
                    <a:pt x="201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" y="147"/>
                  </a:lnTo>
                  <a:close/>
                  <a:moveTo>
                    <a:pt x="27" y="147"/>
                  </a:moveTo>
                  <a:cubicBezTo>
                    <a:pt x="27" y="147"/>
                    <a:pt x="27" y="147"/>
                    <a:pt x="27" y="1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 dirty="0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20564" y="2277662"/>
              <a:ext cx="279533" cy="151685"/>
            </a:xfrm>
            <a:custGeom>
              <a:avLst/>
              <a:gdLst>
                <a:gd name="T0" fmla="*/ 122 w 239"/>
                <a:gd name="T1" fmla="*/ 130 h 130"/>
                <a:gd name="T2" fmla="*/ 239 w 239"/>
                <a:gd name="T3" fmla="*/ 0 h 130"/>
                <a:gd name="T4" fmla="*/ 0 w 239"/>
                <a:gd name="T5" fmla="*/ 45 h 130"/>
                <a:gd name="T6" fmla="*/ 122 w 239"/>
                <a:gd name="T7" fmla="*/ 130 h 130"/>
                <a:gd name="T8" fmla="*/ 122 w 239"/>
                <a:gd name="T9" fmla="*/ 130 h 130"/>
                <a:gd name="T10" fmla="*/ 122 w 239"/>
                <a:gd name="T1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130">
                  <a:moveTo>
                    <a:pt x="122" y="130"/>
                  </a:moveTo>
                  <a:cubicBezTo>
                    <a:pt x="122" y="130"/>
                    <a:pt x="196" y="102"/>
                    <a:pt x="239" y="0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22" y="130"/>
                  </a:lnTo>
                  <a:close/>
                  <a:moveTo>
                    <a:pt x="122" y="130"/>
                  </a:moveTo>
                  <a:cubicBezTo>
                    <a:pt x="122" y="130"/>
                    <a:pt x="122" y="130"/>
                    <a:pt x="122" y="1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232521" y="2055190"/>
              <a:ext cx="209469" cy="236194"/>
            </a:xfrm>
            <a:custGeom>
              <a:avLst/>
              <a:gdLst>
                <a:gd name="T0" fmla="*/ 137 w 179"/>
                <a:gd name="T1" fmla="*/ 0 h 202"/>
                <a:gd name="T2" fmla="*/ 0 w 179"/>
                <a:gd name="T3" fmla="*/ 202 h 202"/>
                <a:gd name="T4" fmla="*/ 147 w 179"/>
                <a:gd name="T5" fmla="*/ 175 h 202"/>
                <a:gd name="T6" fmla="*/ 137 w 179"/>
                <a:gd name="T7" fmla="*/ 0 h 202"/>
                <a:gd name="T8" fmla="*/ 137 w 179"/>
                <a:gd name="T9" fmla="*/ 0 h 202"/>
                <a:gd name="T10" fmla="*/ 137 w 179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02">
                  <a:moveTo>
                    <a:pt x="137" y="0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147" y="175"/>
                    <a:pt x="147" y="175"/>
                    <a:pt x="147" y="175"/>
                  </a:cubicBezTo>
                  <a:cubicBezTo>
                    <a:pt x="147" y="175"/>
                    <a:pt x="179" y="104"/>
                    <a:pt x="137" y="0"/>
                  </a:cubicBezTo>
                  <a:close/>
                  <a:moveTo>
                    <a:pt x="137" y="0"/>
                  </a:moveTo>
                  <a:cubicBezTo>
                    <a:pt x="137" y="0"/>
                    <a:pt x="137" y="0"/>
                    <a:pt x="13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230355" y="1907839"/>
              <a:ext cx="151685" cy="279533"/>
            </a:xfrm>
            <a:custGeom>
              <a:avLst/>
              <a:gdLst>
                <a:gd name="T0" fmla="*/ 130 w 130"/>
                <a:gd name="T1" fmla="*/ 116 h 239"/>
                <a:gd name="T2" fmla="*/ 0 w 130"/>
                <a:gd name="T3" fmla="*/ 0 h 239"/>
                <a:gd name="T4" fmla="*/ 45 w 130"/>
                <a:gd name="T5" fmla="*/ 239 h 239"/>
                <a:gd name="T6" fmla="*/ 130 w 130"/>
                <a:gd name="T7" fmla="*/ 116 h 239"/>
                <a:gd name="T8" fmla="*/ 130 w 130"/>
                <a:gd name="T9" fmla="*/ 116 h 239"/>
                <a:gd name="T10" fmla="*/ 130 w 130"/>
                <a:gd name="T11" fmla="*/ 11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39">
                  <a:moveTo>
                    <a:pt x="130" y="116"/>
                  </a:moveTo>
                  <a:cubicBezTo>
                    <a:pt x="130" y="116"/>
                    <a:pt x="102" y="43"/>
                    <a:pt x="0" y="0"/>
                  </a:cubicBezTo>
                  <a:cubicBezTo>
                    <a:pt x="45" y="239"/>
                    <a:pt x="45" y="239"/>
                    <a:pt x="45" y="239"/>
                  </a:cubicBezTo>
                  <a:lnTo>
                    <a:pt x="130" y="116"/>
                  </a:lnTo>
                  <a:close/>
                  <a:moveTo>
                    <a:pt x="130" y="116"/>
                  </a:moveTo>
                  <a:cubicBezTo>
                    <a:pt x="130" y="116"/>
                    <a:pt x="130" y="116"/>
                    <a:pt x="130" y="11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09328" y="1865946"/>
              <a:ext cx="234750" cy="208024"/>
            </a:xfrm>
            <a:custGeom>
              <a:avLst/>
              <a:gdLst>
                <a:gd name="T0" fmla="*/ 174 w 201"/>
                <a:gd name="T1" fmla="*/ 32 h 178"/>
                <a:gd name="T2" fmla="*/ 0 w 201"/>
                <a:gd name="T3" fmla="*/ 42 h 178"/>
                <a:gd name="T4" fmla="*/ 201 w 201"/>
                <a:gd name="T5" fmla="*/ 178 h 178"/>
                <a:gd name="T6" fmla="*/ 174 w 201"/>
                <a:gd name="T7" fmla="*/ 32 h 178"/>
                <a:gd name="T8" fmla="*/ 174 w 201"/>
                <a:gd name="T9" fmla="*/ 32 h 178"/>
                <a:gd name="T10" fmla="*/ 174 w 201"/>
                <a:gd name="T11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178">
                  <a:moveTo>
                    <a:pt x="174" y="32"/>
                  </a:moveTo>
                  <a:cubicBezTo>
                    <a:pt x="174" y="32"/>
                    <a:pt x="103" y="0"/>
                    <a:pt x="0" y="42"/>
                  </a:cubicBezTo>
                  <a:cubicBezTo>
                    <a:pt x="201" y="178"/>
                    <a:pt x="201" y="178"/>
                    <a:pt x="201" y="178"/>
                  </a:cubicBezTo>
                  <a:lnTo>
                    <a:pt x="174" y="32"/>
                  </a:lnTo>
                  <a:close/>
                  <a:moveTo>
                    <a:pt x="174" y="32"/>
                  </a:moveTo>
                  <a:cubicBezTo>
                    <a:pt x="174" y="32"/>
                    <a:pt x="174" y="32"/>
                    <a:pt x="174" y="3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786858" y="1834164"/>
              <a:ext cx="684026" cy="684748"/>
            </a:xfrm>
            <a:custGeom>
              <a:avLst/>
              <a:gdLst>
                <a:gd name="T0" fmla="*/ 292 w 585"/>
                <a:gd name="T1" fmla="*/ 0 h 585"/>
                <a:gd name="T2" fmla="*/ 0 w 585"/>
                <a:gd name="T3" fmla="*/ 292 h 585"/>
                <a:gd name="T4" fmla="*/ 292 w 585"/>
                <a:gd name="T5" fmla="*/ 585 h 585"/>
                <a:gd name="T6" fmla="*/ 585 w 585"/>
                <a:gd name="T7" fmla="*/ 292 h 585"/>
                <a:gd name="T8" fmla="*/ 292 w 585"/>
                <a:gd name="T9" fmla="*/ 0 h 585"/>
                <a:gd name="T10" fmla="*/ 292 w 585"/>
                <a:gd name="T11" fmla="*/ 562 h 585"/>
                <a:gd name="T12" fmla="*/ 23 w 585"/>
                <a:gd name="T13" fmla="*/ 292 h 585"/>
                <a:gd name="T14" fmla="*/ 292 w 585"/>
                <a:gd name="T15" fmla="*/ 23 h 585"/>
                <a:gd name="T16" fmla="*/ 562 w 585"/>
                <a:gd name="T17" fmla="*/ 292 h 585"/>
                <a:gd name="T18" fmla="*/ 292 w 585"/>
                <a:gd name="T19" fmla="*/ 562 h 585"/>
                <a:gd name="T20" fmla="*/ 292 w 585"/>
                <a:gd name="T21" fmla="*/ 562 h 585"/>
                <a:gd name="T22" fmla="*/ 292 w 585"/>
                <a:gd name="T23" fmla="*/ 562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5" h="585">
                  <a:moveTo>
                    <a:pt x="292" y="0"/>
                  </a:moveTo>
                  <a:cubicBezTo>
                    <a:pt x="131" y="0"/>
                    <a:pt x="0" y="131"/>
                    <a:pt x="0" y="292"/>
                  </a:cubicBezTo>
                  <a:cubicBezTo>
                    <a:pt x="0" y="454"/>
                    <a:pt x="131" y="585"/>
                    <a:pt x="292" y="585"/>
                  </a:cubicBezTo>
                  <a:cubicBezTo>
                    <a:pt x="454" y="585"/>
                    <a:pt x="585" y="454"/>
                    <a:pt x="585" y="292"/>
                  </a:cubicBezTo>
                  <a:cubicBezTo>
                    <a:pt x="585" y="131"/>
                    <a:pt x="454" y="0"/>
                    <a:pt x="292" y="0"/>
                  </a:cubicBezTo>
                  <a:close/>
                  <a:moveTo>
                    <a:pt x="292" y="562"/>
                  </a:moveTo>
                  <a:cubicBezTo>
                    <a:pt x="144" y="562"/>
                    <a:pt x="23" y="441"/>
                    <a:pt x="23" y="292"/>
                  </a:cubicBezTo>
                  <a:cubicBezTo>
                    <a:pt x="23" y="144"/>
                    <a:pt x="144" y="23"/>
                    <a:pt x="292" y="23"/>
                  </a:cubicBezTo>
                  <a:cubicBezTo>
                    <a:pt x="441" y="23"/>
                    <a:pt x="562" y="144"/>
                    <a:pt x="562" y="292"/>
                  </a:cubicBezTo>
                  <a:cubicBezTo>
                    <a:pt x="562" y="441"/>
                    <a:pt x="441" y="562"/>
                    <a:pt x="292" y="562"/>
                  </a:cubicBezTo>
                  <a:close/>
                  <a:moveTo>
                    <a:pt x="292" y="562"/>
                  </a:moveTo>
                  <a:cubicBezTo>
                    <a:pt x="292" y="562"/>
                    <a:pt x="292" y="562"/>
                    <a:pt x="292" y="5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8836671" y="3233073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838712" y="3621619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9338254" y="2550694"/>
            <a:ext cx="1463020" cy="411338"/>
            <a:chOff x="4076717" y="3443366"/>
            <a:chExt cx="1463020" cy="411338"/>
          </a:xfrm>
        </p:grpSpPr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717" y="3519632"/>
              <a:ext cx="1463020" cy="335072"/>
            </a:xfrm>
            <a:custGeom>
              <a:avLst/>
              <a:gdLst>
                <a:gd name="T0" fmla="*/ 387 w 775"/>
                <a:gd name="T1" fmla="*/ 0 h 176"/>
                <a:gd name="T2" fmla="*/ 754 w 775"/>
                <a:gd name="T3" fmla="*/ 59 h 176"/>
                <a:gd name="T4" fmla="*/ 775 w 775"/>
                <a:gd name="T5" fmla="*/ 50 h 176"/>
                <a:gd name="T6" fmla="*/ 775 w 775"/>
                <a:gd name="T7" fmla="*/ 88 h 176"/>
                <a:gd name="T8" fmla="*/ 387 w 775"/>
                <a:gd name="T9" fmla="*/ 176 h 176"/>
                <a:gd name="T10" fmla="*/ 0 w 775"/>
                <a:gd name="T11" fmla="*/ 88 h 176"/>
                <a:gd name="T12" fmla="*/ 0 w 775"/>
                <a:gd name="T13" fmla="*/ 48 h 176"/>
                <a:gd name="T14" fmla="*/ 38 w 775"/>
                <a:gd name="T15" fmla="*/ 27 h 176"/>
                <a:gd name="T16" fmla="*/ 37 w 775"/>
                <a:gd name="T17" fmla="*/ 50 h 176"/>
                <a:gd name="T18" fmla="*/ 387 w 775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176">
                  <a:moveTo>
                    <a:pt x="387" y="0"/>
                  </a:moveTo>
                  <a:cubicBezTo>
                    <a:pt x="557" y="0"/>
                    <a:pt x="701" y="24"/>
                    <a:pt x="754" y="59"/>
                  </a:cubicBezTo>
                  <a:cubicBezTo>
                    <a:pt x="775" y="50"/>
                    <a:pt x="775" y="50"/>
                    <a:pt x="775" y="50"/>
                  </a:cubicBezTo>
                  <a:cubicBezTo>
                    <a:pt x="775" y="88"/>
                    <a:pt x="775" y="88"/>
                    <a:pt x="775" y="88"/>
                  </a:cubicBezTo>
                  <a:cubicBezTo>
                    <a:pt x="775" y="136"/>
                    <a:pt x="601" y="176"/>
                    <a:pt x="387" y="176"/>
                  </a:cubicBezTo>
                  <a:cubicBezTo>
                    <a:pt x="174" y="176"/>
                    <a:pt x="0" y="136"/>
                    <a:pt x="0" y="8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99" y="20"/>
                    <a:pt x="233" y="0"/>
                    <a:pt x="387" y="0"/>
                  </a:cubicBez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76717" y="3443366"/>
              <a:ext cx="1463020" cy="335072"/>
            </a:xfrm>
            <a:custGeom>
              <a:avLst/>
              <a:gdLst>
                <a:gd name="T0" fmla="*/ 387 w 775"/>
                <a:gd name="T1" fmla="*/ 0 h 176"/>
                <a:gd name="T2" fmla="*/ 775 w 775"/>
                <a:gd name="T3" fmla="*/ 88 h 176"/>
                <a:gd name="T4" fmla="*/ 387 w 775"/>
                <a:gd name="T5" fmla="*/ 176 h 176"/>
                <a:gd name="T6" fmla="*/ 0 w 775"/>
                <a:gd name="T7" fmla="*/ 88 h 176"/>
                <a:gd name="T8" fmla="*/ 387 w 775"/>
                <a:gd name="T9" fmla="*/ 0 h 176"/>
                <a:gd name="T10" fmla="*/ 387 w 775"/>
                <a:gd name="T11" fmla="*/ 6 h 176"/>
                <a:gd name="T12" fmla="*/ 53 w 775"/>
                <a:gd name="T13" fmla="*/ 81 h 176"/>
                <a:gd name="T14" fmla="*/ 387 w 775"/>
                <a:gd name="T15" fmla="*/ 157 h 176"/>
                <a:gd name="T16" fmla="*/ 722 w 775"/>
                <a:gd name="T17" fmla="*/ 81 h 176"/>
                <a:gd name="T18" fmla="*/ 387 w 775"/>
                <a:gd name="T19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176">
                  <a:moveTo>
                    <a:pt x="387" y="0"/>
                  </a:moveTo>
                  <a:cubicBezTo>
                    <a:pt x="601" y="0"/>
                    <a:pt x="775" y="39"/>
                    <a:pt x="775" y="88"/>
                  </a:cubicBezTo>
                  <a:cubicBezTo>
                    <a:pt x="775" y="136"/>
                    <a:pt x="601" y="176"/>
                    <a:pt x="387" y="176"/>
                  </a:cubicBezTo>
                  <a:cubicBezTo>
                    <a:pt x="174" y="176"/>
                    <a:pt x="0" y="136"/>
                    <a:pt x="0" y="88"/>
                  </a:cubicBezTo>
                  <a:cubicBezTo>
                    <a:pt x="0" y="39"/>
                    <a:pt x="174" y="0"/>
                    <a:pt x="387" y="0"/>
                  </a:cubicBezTo>
                  <a:close/>
                  <a:moveTo>
                    <a:pt x="387" y="6"/>
                  </a:moveTo>
                  <a:cubicBezTo>
                    <a:pt x="203" y="6"/>
                    <a:pt x="53" y="39"/>
                    <a:pt x="53" y="81"/>
                  </a:cubicBezTo>
                  <a:cubicBezTo>
                    <a:pt x="53" y="123"/>
                    <a:pt x="203" y="157"/>
                    <a:pt x="387" y="157"/>
                  </a:cubicBezTo>
                  <a:cubicBezTo>
                    <a:pt x="572" y="157"/>
                    <a:pt x="722" y="123"/>
                    <a:pt x="722" y="81"/>
                  </a:cubicBezTo>
                  <a:cubicBezTo>
                    <a:pt x="722" y="39"/>
                    <a:pt x="572" y="6"/>
                    <a:pt x="387" y="6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76738" y="3454827"/>
              <a:ext cx="1262978" cy="2875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31"/>
            </a:p>
          </p:txBody>
        </p:sp>
      </p:grpSp>
      <p:sp>
        <p:nvSpPr>
          <p:cNvPr id="47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grpSp>
        <p:nvGrpSpPr>
          <p:cNvPr id="48" name="Group 47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49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9318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881823" y="1961078"/>
            <a:ext cx="1310640" cy="1117600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254395" y="1961078"/>
            <a:ext cx="1310640" cy="1117600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6626967" y="1961078"/>
            <a:ext cx="1310640" cy="1117600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999538" y="1961078"/>
            <a:ext cx="1310640" cy="1117600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1368103" y="3647473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700374" y="4078237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3740675" y="3647473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072946" y="4078237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6113247" y="3647473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6445518" y="4078237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485818" y="3647473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818089" y="4078237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9254503" y="2197239"/>
            <a:ext cx="800711" cy="645279"/>
            <a:chOff x="9947414" y="1976178"/>
            <a:chExt cx="800711" cy="645279"/>
          </a:xfrm>
          <a:solidFill>
            <a:schemeClr val="bg1">
              <a:lumMod val="95000"/>
            </a:schemeClr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51035" y="2235232"/>
              <a:ext cx="266120" cy="51810"/>
            </a:xfrm>
            <a:custGeom>
              <a:avLst/>
              <a:gdLst>
                <a:gd name="T0" fmla="*/ 81 w 90"/>
                <a:gd name="T1" fmla="*/ 18 h 18"/>
                <a:gd name="T2" fmla="*/ 9 w 90"/>
                <a:gd name="T3" fmla="*/ 18 h 18"/>
                <a:gd name="T4" fmla="*/ 0 w 90"/>
                <a:gd name="T5" fmla="*/ 9 h 18"/>
                <a:gd name="T6" fmla="*/ 9 w 90"/>
                <a:gd name="T7" fmla="*/ 0 h 18"/>
                <a:gd name="T8" fmla="*/ 81 w 90"/>
                <a:gd name="T9" fmla="*/ 0 h 18"/>
                <a:gd name="T10" fmla="*/ 90 w 90"/>
                <a:gd name="T11" fmla="*/ 9 h 18"/>
                <a:gd name="T12" fmla="*/ 81 w 9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8">
                  <a:moveTo>
                    <a:pt x="81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6" y="0"/>
                    <a:pt x="90" y="4"/>
                    <a:pt x="90" y="9"/>
                  </a:cubicBezTo>
                  <a:cubicBezTo>
                    <a:pt x="90" y="14"/>
                    <a:pt x="86" y="18"/>
                    <a:pt x="81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4005" y="2239941"/>
              <a:ext cx="49457" cy="108332"/>
            </a:xfrm>
            <a:custGeom>
              <a:avLst/>
              <a:gdLst>
                <a:gd name="T0" fmla="*/ 9 w 17"/>
                <a:gd name="T1" fmla="*/ 37 h 37"/>
                <a:gd name="T2" fmla="*/ 0 w 17"/>
                <a:gd name="T3" fmla="*/ 28 h 37"/>
                <a:gd name="T4" fmla="*/ 0 w 17"/>
                <a:gd name="T5" fmla="*/ 9 h 37"/>
                <a:gd name="T6" fmla="*/ 9 w 17"/>
                <a:gd name="T7" fmla="*/ 0 h 37"/>
                <a:gd name="T8" fmla="*/ 17 w 17"/>
                <a:gd name="T9" fmla="*/ 9 h 37"/>
                <a:gd name="T10" fmla="*/ 17 w 17"/>
                <a:gd name="T11" fmla="*/ 28 h 37"/>
                <a:gd name="T12" fmla="*/ 9 w 17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7">
                  <a:moveTo>
                    <a:pt x="9" y="37"/>
                  </a:moveTo>
                  <a:cubicBezTo>
                    <a:pt x="4" y="37"/>
                    <a:pt x="0" y="33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3"/>
                    <a:pt x="13" y="37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5236" y="2239941"/>
              <a:ext cx="54167" cy="108332"/>
            </a:xfrm>
            <a:custGeom>
              <a:avLst/>
              <a:gdLst>
                <a:gd name="T0" fmla="*/ 9 w 18"/>
                <a:gd name="T1" fmla="*/ 37 h 37"/>
                <a:gd name="T2" fmla="*/ 0 w 18"/>
                <a:gd name="T3" fmla="*/ 28 h 37"/>
                <a:gd name="T4" fmla="*/ 0 w 18"/>
                <a:gd name="T5" fmla="*/ 9 h 37"/>
                <a:gd name="T6" fmla="*/ 9 w 18"/>
                <a:gd name="T7" fmla="*/ 0 h 37"/>
                <a:gd name="T8" fmla="*/ 18 w 18"/>
                <a:gd name="T9" fmla="*/ 9 h 37"/>
                <a:gd name="T10" fmla="*/ 18 w 18"/>
                <a:gd name="T11" fmla="*/ 28 h 37"/>
                <a:gd name="T12" fmla="*/ 9 w 1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7">
                  <a:moveTo>
                    <a:pt x="9" y="37"/>
                  </a:moveTo>
                  <a:cubicBezTo>
                    <a:pt x="4" y="37"/>
                    <a:pt x="0" y="33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33"/>
                    <a:pt x="14" y="37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274763" y="2148095"/>
              <a:ext cx="150722" cy="226084"/>
            </a:xfrm>
            <a:custGeom>
              <a:avLst/>
              <a:gdLst>
                <a:gd name="T0" fmla="*/ 25 w 51"/>
                <a:gd name="T1" fmla="*/ 76 h 76"/>
                <a:gd name="T2" fmla="*/ 0 w 51"/>
                <a:gd name="T3" fmla="*/ 50 h 76"/>
                <a:gd name="T4" fmla="*/ 0 w 51"/>
                <a:gd name="T5" fmla="*/ 26 h 76"/>
                <a:gd name="T6" fmla="*/ 25 w 51"/>
                <a:gd name="T7" fmla="*/ 0 h 76"/>
                <a:gd name="T8" fmla="*/ 51 w 51"/>
                <a:gd name="T9" fmla="*/ 26 h 76"/>
                <a:gd name="T10" fmla="*/ 51 w 51"/>
                <a:gd name="T11" fmla="*/ 50 h 76"/>
                <a:gd name="T12" fmla="*/ 25 w 51"/>
                <a:gd name="T13" fmla="*/ 76 h 76"/>
                <a:gd name="T14" fmla="*/ 25 w 51"/>
                <a:gd name="T15" fmla="*/ 18 h 76"/>
                <a:gd name="T16" fmla="*/ 17 w 51"/>
                <a:gd name="T17" fmla="*/ 26 h 76"/>
                <a:gd name="T18" fmla="*/ 17 w 51"/>
                <a:gd name="T19" fmla="*/ 50 h 76"/>
                <a:gd name="T20" fmla="*/ 25 w 51"/>
                <a:gd name="T21" fmla="*/ 58 h 76"/>
                <a:gd name="T22" fmla="*/ 34 w 51"/>
                <a:gd name="T23" fmla="*/ 50 h 76"/>
                <a:gd name="T24" fmla="*/ 34 w 51"/>
                <a:gd name="T25" fmla="*/ 26 h 76"/>
                <a:gd name="T26" fmla="*/ 25 w 51"/>
                <a:gd name="T27" fmla="*/ 1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76">
                  <a:moveTo>
                    <a:pt x="25" y="76"/>
                  </a:moveTo>
                  <a:cubicBezTo>
                    <a:pt x="11" y="76"/>
                    <a:pt x="0" y="64"/>
                    <a:pt x="0" y="5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4"/>
                    <a:pt x="40" y="76"/>
                    <a:pt x="25" y="76"/>
                  </a:cubicBezTo>
                  <a:close/>
                  <a:moveTo>
                    <a:pt x="25" y="18"/>
                  </a:moveTo>
                  <a:cubicBezTo>
                    <a:pt x="21" y="18"/>
                    <a:pt x="17" y="22"/>
                    <a:pt x="17" y="26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5"/>
                    <a:pt x="21" y="58"/>
                    <a:pt x="25" y="58"/>
                  </a:cubicBezTo>
                  <a:cubicBezTo>
                    <a:pt x="30" y="58"/>
                    <a:pt x="34" y="55"/>
                    <a:pt x="34" y="5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2"/>
                    <a:pt x="30" y="18"/>
                    <a:pt x="2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47414" y="1976178"/>
              <a:ext cx="800711" cy="645279"/>
            </a:xfrm>
            <a:custGeom>
              <a:avLst/>
              <a:gdLst>
                <a:gd name="T0" fmla="*/ 259 w 271"/>
                <a:gd name="T1" fmla="*/ 181 h 218"/>
                <a:gd name="T2" fmla="*/ 207 w 271"/>
                <a:gd name="T3" fmla="*/ 147 h 218"/>
                <a:gd name="T4" fmla="*/ 192 w 271"/>
                <a:gd name="T5" fmla="*/ 145 h 218"/>
                <a:gd name="T6" fmla="*/ 187 w 271"/>
                <a:gd name="T7" fmla="*/ 147 h 218"/>
                <a:gd name="T8" fmla="*/ 178 w 271"/>
                <a:gd name="T9" fmla="*/ 141 h 218"/>
                <a:gd name="T10" fmla="*/ 187 w 271"/>
                <a:gd name="T11" fmla="*/ 77 h 218"/>
                <a:gd name="T12" fmla="*/ 78 w 271"/>
                <a:gd name="T13" fmla="*/ 11 h 218"/>
                <a:gd name="T14" fmla="*/ 12 w 271"/>
                <a:gd name="T15" fmla="*/ 120 h 218"/>
                <a:gd name="T16" fmla="*/ 121 w 271"/>
                <a:gd name="T17" fmla="*/ 186 h 218"/>
                <a:gd name="T18" fmla="*/ 168 w 271"/>
                <a:gd name="T19" fmla="*/ 157 h 218"/>
                <a:gd name="T20" fmla="*/ 177 w 271"/>
                <a:gd name="T21" fmla="*/ 163 h 218"/>
                <a:gd name="T22" fmla="*/ 185 w 271"/>
                <a:gd name="T23" fmla="*/ 180 h 218"/>
                <a:gd name="T24" fmla="*/ 238 w 271"/>
                <a:gd name="T25" fmla="*/ 214 h 218"/>
                <a:gd name="T26" fmla="*/ 253 w 271"/>
                <a:gd name="T27" fmla="*/ 217 h 218"/>
                <a:gd name="T28" fmla="*/ 265 w 271"/>
                <a:gd name="T29" fmla="*/ 208 h 218"/>
                <a:gd name="T30" fmla="*/ 259 w 271"/>
                <a:gd name="T31" fmla="*/ 181 h 218"/>
                <a:gd name="T32" fmla="*/ 117 w 271"/>
                <a:gd name="T33" fmla="*/ 170 h 218"/>
                <a:gd name="T34" fmla="*/ 28 w 271"/>
                <a:gd name="T35" fmla="*/ 116 h 218"/>
                <a:gd name="T36" fmla="*/ 82 w 271"/>
                <a:gd name="T37" fmla="*/ 27 h 218"/>
                <a:gd name="T38" fmla="*/ 170 w 271"/>
                <a:gd name="T39" fmla="*/ 81 h 218"/>
                <a:gd name="T40" fmla="*/ 117 w 271"/>
                <a:gd name="T41" fmla="*/ 17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1" h="218">
                  <a:moveTo>
                    <a:pt x="259" y="181"/>
                  </a:moveTo>
                  <a:cubicBezTo>
                    <a:pt x="207" y="147"/>
                    <a:pt x="207" y="147"/>
                    <a:pt x="207" y="147"/>
                  </a:cubicBezTo>
                  <a:cubicBezTo>
                    <a:pt x="202" y="144"/>
                    <a:pt x="197" y="144"/>
                    <a:pt x="192" y="145"/>
                  </a:cubicBezTo>
                  <a:cubicBezTo>
                    <a:pt x="190" y="145"/>
                    <a:pt x="188" y="146"/>
                    <a:pt x="187" y="147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88" y="122"/>
                    <a:pt x="192" y="100"/>
                    <a:pt x="187" y="77"/>
                  </a:cubicBezTo>
                  <a:cubicBezTo>
                    <a:pt x="175" y="29"/>
                    <a:pt x="126" y="0"/>
                    <a:pt x="78" y="11"/>
                  </a:cubicBezTo>
                  <a:cubicBezTo>
                    <a:pt x="30" y="23"/>
                    <a:pt x="0" y="72"/>
                    <a:pt x="12" y="120"/>
                  </a:cubicBezTo>
                  <a:cubicBezTo>
                    <a:pt x="24" y="168"/>
                    <a:pt x="72" y="197"/>
                    <a:pt x="121" y="186"/>
                  </a:cubicBezTo>
                  <a:cubicBezTo>
                    <a:pt x="140" y="181"/>
                    <a:pt x="156" y="171"/>
                    <a:pt x="168" y="157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6" y="169"/>
                    <a:pt x="179" y="176"/>
                    <a:pt x="185" y="180"/>
                  </a:cubicBezTo>
                  <a:cubicBezTo>
                    <a:pt x="238" y="214"/>
                    <a:pt x="238" y="214"/>
                    <a:pt x="238" y="214"/>
                  </a:cubicBezTo>
                  <a:cubicBezTo>
                    <a:pt x="242" y="217"/>
                    <a:pt x="248" y="218"/>
                    <a:pt x="253" y="217"/>
                  </a:cubicBezTo>
                  <a:cubicBezTo>
                    <a:pt x="258" y="216"/>
                    <a:pt x="262" y="213"/>
                    <a:pt x="265" y="208"/>
                  </a:cubicBezTo>
                  <a:cubicBezTo>
                    <a:pt x="271" y="199"/>
                    <a:pt x="268" y="187"/>
                    <a:pt x="259" y="181"/>
                  </a:cubicBezTo>
                  <a:close/>
                  <a:moveTo>
                    <a:pt x="117" y="170"/>
                  </a:moveTo>
                  <a:cubicBezTo>
                    <a:pt x="77" y="179"/>
                    <a:pt x="38" y="155"/>
                    <a:pt x="28" y="116"/>
                  </a:cubicBezTo>
                  <a:cubicBezTo>
                    <a:pt x="19" y="76"/>
                    <a:pt x="43" y="37"/>
                    <a:pt x="82" y="27"/>
                  </a:cubicBezTo>
                  <a:cubicBezTo>
                    <a:pt x="121" y="18"/>
                    <a:pt x="161" y="42"/>
                    <a:pt x="170" y="81"/>
                  </a:cubicBezTo>
                  <a:cubicBezTo>
                    <a:pt x="180" y="121"/>
                    <a:pt x="156" y="160"/>
                    <a:pt x="117" y="1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6978973" y="2105235"/>
            <a:ext cx="606629" cy="829287"/>
            <a:chOff x="7419894" y="2965760"/>
            <a:chExt cx="671664" cy="918193"/>
          </a:xfrm>
          <a:solidFill>
            <a:schemeClr val="bg1">
              <a:lumMod val="95000"/>
            </a:schemeClr>
          </a:solidFill>
        </p:grpSpPr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04780" y="3476426"/>
              <a:ext cx="138358" cy="140874"/>
            </a:xfrm>
            <a:custGeom>
              <a:avLst/>
              <a:gdLst>
                <a:gd name="T0" fmla="*/ 22 w 44"/>
                <a:gd name="T1" fmla="*/ 44 h 44"/>
                <a:gd name="T2" fmla="*/ 0 w 44"/>
                <a:gd name="T3" fmla="*/ 22 h 44"/>
                <a:gd name="T4" fmla="*/ 22 w 44"/>
                <a:gd name="T5" fmla="*/ 0 h 44"/>
                <a:gd name="T6" fmla="*/ 44 w 44"/>
                <a:gd name="T7" fmla="*/ 22 h 44"/>
                <a:gd name="T8" fmla="*/ 22 w 44"/>
                <a:gd name="T9" fmla="*/ 44 h 44"/>
                <a:gd name="T10" fmla="*/ 22 w 44"/>
                <a:gd name="T11" fmla="*/ 12 h 44"/>
                <a:gd name="T12" fmla="*/ 13 w 44"/>
                <a:gd name="T13" fmla="*/ 22 h 44"/>
                <a:gd name="T14" fmla="*/ 22 w 44"/>
                <a:gd name="T15" fmla="*/ 31 h 44"/>
                <a:gd name="T16" fmla="*/ 32 w 44"/>
                <a:gd name="T17" fmla="*/ 22 h 44"/>
                <a:gd name="T18" fmla="*/ 22 w 44"/>
                <a:gd name="T19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4" y="10"/>
                    <a:pt x="44" y="22"/>
                  </a:cubicBezTo>
                  <a:cubicBezTo>
                    <a:pt x="44" y="34"/>
                    <a:pt x="35" y="44"/>
                    <a:pt x="22" y="44"/>
                  </a:cubicBezTo>
                  <a:close/>
                  <a:moveTo>
                    <a:pt x="22" y="12"/>
                  </a:moveTo>
                  <a:cubicBezTo>
                    <a:pt x="17" y="12"/>
                    <a:pt x="13" y="17"/>
                    <a:pt x="13" y="22"/>
                  </a:cubicBezTo>
                  <a:cubicBezTo>
                    <a:pt x="13" y="27"/>
                    <a:pt x="17" y="31"/>
                    <a:pt x="22" y="31"/>
                  </a:cubicBezTo>
                  <a:cubicBezTo>
                    <a:pt x="27" y="31"/>
                    <a:pt x="32" y="27"/>
                    <a:pt x="32" y="22"/>
                  </a:cubicBezTo>
                  <a:cubicBezTo>
                    <a:pt x="32" y="17"/>
                    <a:pt x="27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19894" y="3219835"/>
              <a:ext cx="656573" cy="664118"/>
            </a:xfrm>
            <a:custGeom>
              <a:avLst/>
              <a:gdLst>
                <a:gd name="T0" fmla="*/ 145 w 208"/>
                <a:gd name="T1" fmla="*/ 24 h 211"/>
                <a:gd name="T2" fmla="*/ 174 w 208"/>
                <a:gd name="T3" fmla="*/ 48 h 211"/>
                <a:gd name="T4" fmla="*/ 132 w 208"/>
                <a:gd name="T5" fmla="*/ 22 h 211"/>
                <a:gd name="T6" fmla="*/ 104 w 208"/>
                <a:gd name="T7" fmla="*/ 0 h 211"/>
                <a:gd name="T8" fmla="*/ 104 w 208"/>
                <a:gd name="T9" fmla="*/ 211 h 211"/>
                <a:gd name="T10" fmla="*/ 163 w 208"/>
                <a:gd name="T11" fmla="*/ 19 h 211"/>
                <a:gd name="T12" fmla="*/ 131 w 208"/>
                <a:gd name="T13" fmla="*/ 55 h 211"/>
                <a:gd name="T14" fmla="*/ 104 w 208"/>
                <a:gd name="T15" fmla="*/ 17 h 211"/>
                <a:gd name="T16" fmla="*/ 63 w 208"/>
                <a:gd name="T17" fmla="*/ 53 h 211"/>
                <a:gd name="T18" fmla="*/ 78 w 208"/>
                <a:gd name="T19" fmla="*/ 18 h 211"/>
                <a:gd name="T20" fmla="*/ 60 w 208"/>
                <a:gd name="T21" fmla="*/ 67 h 211"/>
                <a:gd name="T22" fmla="*/ 14 w 208"/>
                <a:gd name="T23" fmla="*/ 99 h 211"/>
                <a:gd name="T24" fmla="*/ 26 w 208"/>
                <a:gd name="T25" fmla="*/ 151 h 211"/>
                <a:gd name="T26" fmla="*/ 56 w 208"/>
                <a:gd name="T27" fmla="*/ 113 h 211"/>
                <a:gd name="T28" fmla="*/ 26 w 208"/>
                <a:gd name="T29" fmla="*/ 151 h 211"/>
                <a:gd name="T30" fmla="*/ 63 w 208"/>
                <a:gd name="T31" fmla="*/ 158 h 211"/>
                <a:gd name="T32" fmla="*/ 34 w 208"/>
                <a:gd name="T33" fmla="*/ 163 h 211"/>
                <a:gd name="T34" fmla="*/ 77 w 208"/>
                <a:gd name="T35" fmla="*/ 157 h 211"/>
                <a:gd name="T36" fmla="*/ 104 w 208"/>
                <a:gd name="T37" fmla="*/ 194 h 211"/>
                <a:gd name="T38" fmla="*/ 145 w 208"/>
                <a:gd name="T39" fmla="*/ 158 h 211"/>
                <a:gd name="T40" fmla="*/ 129 w 208"/>
                <a:gd name="T41" fmla="*/ 193 h 211"/>
                <a:gd name="T42" fmla="*/ 148 w 208"/>
                <a:gd name="T43" fmla="*/ 144 h 211"/>
                <a:gd name="T44" fmla="*/ 144 w 208"/>
                <a:gd name="T45" fmla="*/ 120 h 211"/>
                <a:gd name="T46" fmla="*/ 134 w 208"/>
                <a:gd name="T47" fmla="*/ 143 h 211"/>
                <a:gd name="T48" fmla="*/ 71 w 208"/>
                <a:gd name="T49" fmla="*/ 113 h 211"/>
                <a:gd name="T50" fmla="*/ 128 w 208"/>
                <a:gd name="T51" fmla="*/ 104 h 211"/>
                <a:gd name="T52" fmla="*/ 71 w 208"/>
                <a:gd name="T53" fmla="*/ 99 h 211"/>
                <a:gd name="T54" fmla="*/ 104 w 208"/>
                <a:gd name="T55" fmla="*/ 70 h 211"/>
                <a:gd name="T56" fmla="*/ 137 w 208"/>
                <a:gd name="T57" fmla="*/ 90 h 211"/>
                <a:gd name="T58" fmla="*/ 151 w 208"/>
                <a:gd name="T59" fmla="*/ 89 h 211"/>
                <a:gd name="T60" fmla="*/ 182 w 208"/>
                <a:gd name="T61" fmla="*/ 60 h 211"/>
                <a:gd name="T62" fmla="*/ 159 w 208"/>
                <a:gd name="T63" fmla="*/ 99 h 211"/>
                <a:gd name="T64" fmla="*/ 157 w 208"/>
                <a:gd name="T65" fmla="*/ 113 h 211"/>
                <a:gd name="T66" fmla="*/ 182 w 208"/>
                <a:gd name="T67" fmla="*/ 15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8" h="211">
                  <a:moveTo>
                    <a:pt x="163" y="19"/>
                  </a:moveTo>
                  <a:cubicBezTo>
                    <a:pt x="158" y="22"/>
                    <a:pt x="151" y="24"/>
                    <a:pt x="145" y="24"/>
                  </a:cubicBezTo>
                  <a:cubicBezTo>
                    <a:pt x="145" y="24"/>
                    <a:pt x="144" y="24"/>
                    <a:pt x="144" y="24"/>
                  </a:cubicBezTo>
                  <a:cubicBezTo>
                    <a:pt x="156" y="30"/>
                    <a:pt x="166" y="38"/>
                    <a:pt x="174" y="48"/>
                  </a:cubicBezTo>
                  <a:cubicBezTo>
                    <a:pt x="164" y="50"/>
                    <a:pt x="155" y="52"/>
                    <a:pt x="145" y="53"/>
                  </a:cubicBezTo>
                  <a:cubicBezTo>
                    <a:pt x="142" y="40"/>
                    <a:pt x="137" y="30"/>
                    <a:pt x="132" y="22"/>
                  </a:cubicBezTo>
                  <a:cubicBezTo>
                    <a:pt x="122" y="18"/>
                    <a:pt x="115" y="10"/>
                    <a:pt x="111" y="0"/>
                  </a:cubicBezTo>
                  <a:cubicBezTo>
                    <a:pt x="109" y="0"/>
                    <a:pt x="106" y="0"/>
                    <a:pt x="104" y="0"/>
                  </a:cubicBezTo>
                  <a:cubicBezTo>
                    <a:pt x="46" y="0"/>
                    <a:pt x="0" y="47"/>
                    <a:pt x="0" y="106"/>
                  </a:cubicBezTo>
                  <a:cubicBezTo>
                    <a:pt x="0" y="164"/>
                    <a:pt x="46" y="211"/>
                    <a:pt x="104" y="211"/>
                  </a:cubicBezTo>
                  <a:cubicBezTo>
                    <a:pt x="161" y="211"/>
                    <a:pt x="208" y="164"/>
                    <a:pt x="208" y="106"/>
                  </a:cubicBezTo>
                  <a:cubicBezTo>
                    <a:pt x="208" y="70"/>
                    <a:pt x="190" y="38"/>
                    <a:pt x="163" y="19"/>
                  </a:cubicBezTo>
                  <a:close/>
                  <a:moveTo>
                    <a:pt x="104" y="17"/>
                  </a:moveTo>
                  <a:cubicBezTo>
                    <a:pt x="114" y="17"/>
                    <a:pt x="124" y="31"/>
                    <a:pt x="131" y="55"/>
                  </a:cubicBezTo>
                  <a:cubicBezTo>
                    <a:pt x="113" y="56"/>
                    <a:pt x="95" y="56"/>
                    <a:pt x="77" y="55"/>
                  </a:cubicBezTo>
                  <a:cubicBezTo>
                    <a:pt x="83" y="31"/>
                    <a:pt x="94" y="17"/>
                    <a:pt x="104" y="17"/>
                  </a:cubicBezTo>
                  <a:close/>
                  <a:moveTo>
                    <a:pt x="78" y="18"/>
                  </a:moveTo>
                  <a:cubicBezTo>
                    <a:pt x="72" y="27"/>
                    <a:pt x="66" y="39"/>
                    <a:pt x="63" y="53"/>
                  </a:cubicBezTo>
                  <a:cubicBezTo>
                    <a:pt x="53" y="52"/>
                    <a:pt x="44" y="50"/>
                    <a:pt x="34" y="48"/>
                  </a:cubicBezTo>
                  <a:cubicBezTo>
                    <a:pt x="45" y="34"/>
                    <a:pt x="61" y="23"/>
                    <a:pt x="78" y="18"/>
                  </a:cubicBezTo>
                  <a:close/>
                  <a:moveTo>
                    <a:pt x="26" y="60"/>
                  </a:moveTo>
                  <a:cubicBezTo>
                    <a:pt x="37" y="63"/>
                    <a:pt x="48" y="65"/>
                    <a:pt x="60" y="67"/>
                  </a:cubicBezTo>
                  <a:cubicBezTo>
                    <a:pt x="58" y="77"/>
                    <a:pt x="57" y="87"/>
                    <a:pt x="56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5" y="85"/>
                    <a:pt x="19" y="72"/>
                    <a:pt x="26" y="60"/>
                  </a:cubicBezTo>
                  <a:close/>
                  <a:moveTo>
                    <a:pt x="26" y="151"/>
                  </a:moveTo>
                  <a:cubicBezTo>
                    <a:pt x="19" y="140"/>
                    <a:pt x="15" y="127"/>
                    <a:pt x="14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7" y="124"/>
                    <a:pt x="58" y="135"/>
                    <a:pt x="60" y="144"/>
                  </a:cubicBezTo>
                  <a:cubicBezTo>
                    <a:pt x="48" y="146"/>
                    <a:pt x="37" y="148"/>
                    <a:pt x="26" y="151"/>
                  </a:cubicBezTo>
                  <a:close/>
                  <a:moveTo>
                    <a:pt x="34" y="163"/>
                  </a:moveTo>
                  <a:cubicBezTo>
                    <a:pt x="44" y="161"/>
                    <a:pt x="53" y="159"/>
                    <a:pt x="63" y="158"/>
                  </a:cubicBezTo>
                  <a:cubicBezTo>
                    <a:pt x="66" y="173"/>
                    <a:pt x="72" y="185"/>
                    <a:pt x="78" y="193"/>
                  </a:cubicBezTo>
                  <a:cubicBezTo>
                    <a:pt x="61" y="188"/>
                    <a:pt x="45" y="177"/>
                    <a:pt x="34" y="163"/>
                  </a:cubicBezTo>
                  <a:close/>
                  <a:moveTo>
                    <a:pt x="104" y="194"/>
                  </a:moveTo>
                  <a:cubicBezTo>
                    <a:pt x="94" y="194"/>
                    <a:pt x="83" y="180"/>
                    <a:pt x="77" y="157"/>
                  </a:cubicBezTo>
                  <a:cubicBezTo>
                    <a:pt x="95" y="155"/>
                    <a:pt x="113" y="155"/>
                    <a:pt x="131" y="157"/>
                  </a:cubicBezTo>
                  <a:cubicBezTo>
                    <a:pt x="124" y="180"/>
                    <a:pt x="114" y="194"/>
                    <a:pt x="104" y="194"/>
                  </a:cubicBezTo>
                  <a:close/>
                  <a:moveTo>
                    <a:pt x="129" y="193"/>
                  </a:moveTo>
                  <a:cubicBezTo>
                    <a:pt x="136" y="185"/>
                    <a:pt x="141" y="173"/>
                    <a:pt x="145" y="158"/>
                  </a:cubicBezTo>
                  <a:cubicBezTo>
                    <a:pt x="155" y="159"/>
                    <a:pt x="164" y="161"/>
                    <a:pt x="174" y="163"/>
                  </a:cubicBezTo>
                  <a:cubicBezTo>
                    <a:pt x="162" y="177"/>
                    <a:pt x="147" y="188"/>
                    <a:pt x="129" y="193"/>
                  </a:cubicBezTo>
                  <a:close/>
                  <a:moveTo>
                    <a:pt x="182" y="151"/>
                  </a:moveTo>
                  <a:cubicBezTo>
                    <a:pt x="171" y="148"/>
                    <a:pt x="159" y="146"/>
                    <a:pt x="148" y="144"/>
                  </a:cubicBezTo>
                  <a:cubicBezTo>
                    <a:pt x="150" y="136"/>
                    <a:pt x="151" y="127"/>
                    <a:pt x="151" y="118"/>
                  </a:cubicBezTo>
                  <a:cubicBezTo>
                    <a:pt x="149" y="119"/>
                    <a:pt x="147" y="120"/>
                    <a:pt x="144" y="120"/>
                  </a:cubicBezTo>
                  <a:cubicBezTo>
                    <a:pt x="142" y="120"/>
                    <a:pt x="139" y="119"/>
                    <a:pt x="137" y="118"/>
                  </a:cubicBezTo>
                  <a:cubicBezTo>
                    <a:pt x="136" y="127"/>
                    <a:pt x="135" y="135"/>
                    <a:pt x="134" y="143"/>
                  </a:cubicBezTo>
                  <a:cubicBezTo>
                    <a:pt x="114" y="141"/>
                    <a:pt x="94" y="141"/>
                    <a:pt x="74" y="143"/>
                  </a:cubicBezTo>
                  <a:cubicBezTo>
                    <a:pt x="72" y="134"/>
                    <a:pt x="71" y="123"/>
                    <a:pt x="7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29" y="110"/>
                    <a:pt x="128" y="107"/>
                    <a:pt x="128" y="104"/>
                  </a:cubicBezTo>
                  <a:cubicBezTo>
                    <a:pt x="128" y="102"/>
                    <a:pt x="129" y="100"/>
                    <a:pt x="129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1" y="88"/>
                    <a:pt x="72" y="78"/>
                    <a:pt x="74" y="68"/>
                  </a:cubicBezTo>
                  <a:cubicBezTo>
                    <a:pt x="84" y="69"/>
                    <a:pt x="94" y="70"/>
                    <a:pt x="104" y="70"/>
                  </a:cubicBezTo>
                  <a:cubicBezTo>
                    <a:pt x="114" y="70"/>
                    <a:pt x="124" y="69"/>
                    <a:pt x="134" y="68"/>
                  </a:cubicBezTo>
                  <a:cubicBezTo>
                    <a:pt x="135" y="75"/>
                    <a:pt x="136" y="82"/>
                    <a:pt x="137" y="90"/>
                  </a:cubicBezTo>
                  <a:cubicBezTo>
                    <a:pt x="139" y="89"/>
                    <a:pt x="142" y="88"/>
                    <a:pt x="144" y="88"/>
                  </a:cubicBezTo>
                  <a:cubicBezTo>
                    <a:pt x="147" y="88"/>
                    <a:pt x="149" y="88"/>
                    <a:pt x="151" y="89"/>
                  </a:cubicBezTo>
                  <a:cubicBezTo>
                    <a:pt x="150" y="81"/>
                    <a:pt x="149" y="74"/>
                    <a:pt x="148" y="67"/>
                  </a:cubicBezTo>
                  <a:cubicBezTo>
                    <a:pt x="159" y="65"/>
                    <a:pt x="171" y="63"/>
                    <a:pt x="182" y="60"/>
                  </a:cubicBezTo>
                  <a:cubicBezTo>
                    <a:pt x="188" y="72"/>
                    <a:pt x="193" y="85"/>
                    <a:pt x="194" y="99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60" y="100"/>
                    <a:pt x="160" y="102"/>
                    <a:pt x="160" y="104"/>
                  </a:cubicBezTo>
                  <a:cubicBezTo>
                    <a:pt x="160" y="107"/>
                    <a:pt x="159" y="110"/>
                    <a:pt x="157" y="113"/>
                  </a:cubicBezTo>
                  <a:cubicBezTo>
                    <a:pt x="194" y="113"/>
                    <a:pt x="194" y="113"/>
                    <a:pt x="194" y="113"/>
                  </a:cubicBezTo>
                  <a:cubicBezTo>
                    <a:pt x="193" y="127"/>
                    <a:pt x="188" y="140"/>
                    <a:pt x="182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63906" y="2965760"/>
              <a:ext cx="427652" cy="543370"/>
            </a:xfrm>
            <a:custGeom>
              <a:avLst/>
              <a:gdLst>
                <a:gd name="T0" fmla="*/ 68 w 136"/>
                <a:gd name="T1" fmla="*/ 0 h 172"/>
                <a:gd name="T2" fmla="*/ 0 w 136"/>
                <a:gd name="T3" fmla="*/ 68 h 172"/>
                <a:gd name="T4" fmla="*/ 68 w 136"/>
                <a:gd name="T5" fmla="*/ 172 h 172"/>
                <a:gd name="T6" fmla="*/ 136 w 136"/>
                <a:gd name="T7" fmla="*/ 68 h 172"/>
                <a:gd name="T8" fmla="*/ 68 w 136"/>
                <a:gd name="T9" fmla="*/ 0 h 172"/>
                <a:gd name="T10" fmla="*/ 68 w 136"/>
                <a:gd name="T11" fmla="*/ 104 h 172"/>
                <a:gd name="T12" fmla="*/ 32 w 136"/>
                <a:gd name="T13" fmla="*/ 68 h 172"/>
                <a:gd name="T14" fmla="*/ 68 w 136"/>
                <a:gd name="T15" fmla="*/ 32 h 172"/>
                <a:gd name="T16" fmla="*/ 104 w 136"/>
                <a:gd name="T17" fmla="*/ 68 h 172"/>
                <a:gd name="T18" fmla="*/ 68 w 136"/>
                <a:gd name="T19" fmla="*/ 10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72">
                  <a:moveTo>
                    <a:pt x="68" y="0"/>
                  </a:moveTo>
                  <a:cubicBezTo>
                    <a:pt x="30" y="0"/>
                    <a:pt x="0" y="31"/>
                    <a:pt x="0" y="68"/>
                  </a:cubicBezTo>
                  <a:cubicBezTo>
                    <a:pt x="0" y="106"/>
                    <a:pt x="68" y="172"/>
                    <a:pt x="68" y="172"/>
                  </a:cubicBezTo>
                  <a:cubicBezTo>
                    <a:pt x="68" y="172"/>
                    <a:pt x="136" y="106"/>
                    <a:pt x="136" y="68"/>
                  </a:cubicBezTo>
                  <a:cubicBezTo>
                    <a:pt x="136" y="31"/>
                    <a:pt x="105" y="0"/>
                    <a:pt x="68" y="0"/>
                  </a:cubicBezTo>
                  <a:close/>
                  <a:moveTo>
                    <a:pt x="68" y="104"/>
                  </a:moveTo>
                  <a:cubicBezTo>
                    <a:pt x="48" y="104"/>
                    <a:pt x="32" y="88"/>
                    <a:pt x="32" y="68"/>
                  </a:cubicBezTo>
                  <a:cubicBezTo>
                    <a:pt x="32" y="48"/>
                    <a:pt x="48" y="32"/>
                    <a:pt x="68" y="32"/>
                  </a:cubicBezTo>
                  <a:cubicBezTo>
                    <a:pt x="88" y="32"/>
                    <a:pt x="104" y="48"/>
                    <a:pt x="104" y="68"/>
                  </a:cubicBezTo>
                  <a:cubicBezTo>
                    <a:pt x="104" y="88"/>
                    <a:pt x="88" y="104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4528549" y="2177731"/>
            <a:ext cx="821483" cy="706475"/>
            <a:chOff x="4812196" y="1976178"/>
            <a:chExt cx="821483" cy="706475"/>
          </a:xfrm>
          <a:solidFill>
            <a:schemeClr val="bg1">
              <a:lumMod val="95000"/>
            </a:schemeClr>
          </a:solidFill>
        </p:grpSpPr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43136" y="2175681"/>
              <a:ext cx="161949" cy="19950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1103" y="2398654"/>
              <a:ext cx="145519" cy="201849"/>
            </a:xfrm>
            <a:custGeom>
              <a:avLst/>
              <a:gdLst>
                <a:gd name="T0" fmla="*/ 46 w 49"/>
                <a:gd name="T1" fmla="*/ 16 h 68"/>
                <a:gd name="T2" fmla="*/ 30 w 49"/>
                <a:gd name="T3" fmla="*/ 1 h 68"/>
                <a:gd name="T4" fmla="*/ 15 w 49"/>
                <a:gd name="T5" fmla="*/ 1 h 68"/>
                <a:gd name="T6" fmla="*/ 25 w 49"/>
                <a:gd name="T7" fmla="*/ 9 h 68"/>
                <a:gd name="T8" fmla="*/ 11 w 49"/>
                <a:gd name="T9" fmla="*/ 16 h 68"/>
                <a:gd name="T10" fmla="*/ 18 w 49"/>
                <a:gd name="T11" fmla="*/ 27 h 68"/>
                <a:gd name="T12" fmla="*/ 0 w 49"/>
                <a:gd name="T13" fmla="*/ 67 h 68"/>
                <a:gd name="T14" fmla="*/ 0 w 49"/>
                <a:gd name="T15" fmla="*/ 68 h 68"/>
                <a:gd name="T16" fmla="*/ 49 w 49"/>
                <a:gd name="T17" fmla="*/ 48 h 68"/>
                <a:gd name="T18" fmla="*/ 46 w 49"/>
                <a:gd name="T19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8">
                  <a:moveTo>
                    <a:pt x="46" y="16"/>
                  </a:moveTo>
                  <a:cubicBezTo>
                    <a:pt x="45" y="7"/>
                    <a:pt x="38" y="0"/>
                    <a:pt x="30" y="1"/>
                  </a:cubicBezTo>
                  <a:cubicBezTo>
                    <a:pt x="30" y="1"/>
                    <a:pt x="24" y="1"/>
                    <a:pt x="15" y="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8" y="66"/>
                    <a:pt x="35" y="59"/>
                    <a:pt x="49" y="48"/>
                  </a:cubicBezTo>
                  <a:lnTo>
                    <a:pt x="46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3947" y="2398654"/>
              <a:ext cx="140825" cy="201849"/>
            </a:xfrm>
            <a:custGeom>
              <a:avLst/>
              <a:gdLst>
                <a:gd name="T0" fmla="*/ 30 w 48"/>
                <a:gd name="T1" fmla="*/ 27 h 68"/>
                <a:gd name="T2" fmla="*/ 37 w 48"/>
                <a:gd name="T3" fmla="*/ 16 h 68"/>
                <a:gd name="T4" fmla="*/ 23 w 48"/>
                <a:gd name="T5" fmla="*/ 9 h 68"/>
                <a:gd name="T6" fmla="*/ 33 w 48"/>
                <a:gd name="T7" fmla="*/ 1 h 68"/>
                <a:gd name="T8" fmla="*/ 19 w 48"/>
                <a:gd name="T9" fmla="*/ 1 h 68"/>
                <a:gd name="T10" fmla="*/ 19 w 48"/>
                <a:gd name="T11" fmla="*/ 1 h 68"/>
                <a:gd name="T12" fmla="*/ 3 w 48"/>
                <a:gd name="T13" fmla="*/ 16 h 68"/>
                <a:gd name="T14" fmla="*/ 0 w 48"/>
                <a:gd name="T15" fmla="*/ 48 h 68"/>
                <a:gd name="T16" fmla="*/ 48 w 48"/>
                <a:gd name="T17" fmla="*/ 68 h 68"/>
                <a:gd name="T18" fmla="*/ 48 w 48"/>
                <a:gd name="T19" fmla="*/ 67 h 68"/>
                <a:gd name="T20" fmla="*/ 30 w 48"/>
                <a:gd name="T21" fmla="*/ 2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8">
                  <a:moveTo>
                    <a:pt x="30" y="27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5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1" y="0"/>
                    <a:pt x="4" y="7"/>
                    <a:pt x="3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" y="59"/>
                    <a:pt x="30" y="66"/>
                    <a:pt x="48" y="68"/>
                  </a:cubicBezTo>
                  <a:cubicBezTo>
                    <a:pt x="48" y="67"/>
                    <a:pt x="48" y="67"/>
                    <a:pt x="48" y="67"/>
                  </a:cubicBezTo>
                  <a:lnTo>
                    <a:pt x="30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4772" y="2398654"/>
              <a:ext cx="53984" cy="44595"/>
            </a:xfrm>
            <a:custGeom>
              <a:avLst/>
              <a:gdLst>
                <a:gd name="T0" fmla="*/ 20 w 23"/>
                <a:gd name="T1" fmla="*/ 18 h 19"/>
                <a:gd name="T2" fmla="*/ 20 w 23"/>
                <a:gd name="T3" fmla="*/ 19 h 19"/>
                <a:gd name="T4" fmla="*/ 23 w 23"/>
                <a:gd name="T5" fmla="*/ 15 h 19"/>
                <a:gd name="T6" fmla="*/ 19 w 23"/>
                <a:gd name="T7" fmla="*/ 0 h 19"/>
                <a:gd name="T8" fmla="*/ 5 w 23"/>
                <a:gd name="T9" fmla="*/ 0 h 19"/>
                <a:gd name="T10" fmla="*/ 0 w 23"/>
                <a:gd name="T11" fmla="*/ 15 h 19"/>
                <a:gd name="T12" fmla="*/ 4 w 23"/>
                <a:gd name="T13" fmla="*/ 19 h 19"/>
                <a:gd name="T14" fmla="*/ 4 w 23"/>
                <a:gd name="T15" fmla="*/ 18 h 19"/>
                <a:gd name="T16" fmla="*/ 20 w 23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9">
                  <a:moveTo>
                    <a:pt x="20" y="18"/>
                  </a:moveTo>
                  <a:lnTo>
                    <a:pt x="20" y="19"/>
                  </a:lnTo>
                  <a:lnTo>
                    <a:pt x="23" y="15"/>
                  </a:lnTo>
                  <a:lnTo>
                    <a:pt x="19" y="0"/>
                  </a:lnTo>
                  <a:lnTo>
                    <a:pt x="5" y="0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4" y="18"/>
                  </a:lnTo>
                  <a:lnTo>
                    <a:pt x="2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4772" y="2440902"/>
              <a:ext cx="56330" cy="159602"/>
            </a:xfrm>
            <a:custGeom>
              <a:avLst/>
              <a:gdLst>
                <a:gd name="T0" fmla="*/ 16 w 19"/>
                <a:gd name="T1" fmla="*/ 1 h 54"/>
                <a:gd name="T2" fmla="*/ 16 w 19"/>
                <a:gd name="T3" fmla="*/ 0 h 54"/>
                <a:gd name="T4" fmla="*/ 3 w 19"/>
                <a:gd name="T5" fmla="*/ 0 h 54"/>
                <a:gd name="T6" fmla="*/ 3 w 19"/>
                <a:gd name="T7" fmla="*/ 1 h 54"/>
                <a:gd name="T8" fmla="*/ 0 w 19"/>
                <a:gd name="T9" fmla="*/ 53 h 54"/>
                <a:gd name="T10" fmla="*/ 0 w 19"/>
                <a:gd name="T11" fmla="*/ 54 h 54"/>
                <a:gd name="T12" fmla="*/ 9 w 19"/>
                <a:gd name="T13" fmla="*/ 54 h 54"/>
                <a:gd name="T14" fmla="*/ 19 w 19"/>
                <a:gd name="T15" fmla="*/ 54 h 54"/>
                <a:gd name="T16" fmla="*/ 19 w 19"/>
                <a:gd name="T17" fmla="*/ 53 h 54"/>
                <a:gd name="T18" fmla="*/ 16 w 19"/>
                <a:gd name="T19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54">
                  <a:moveTo>
                    <a:pt x="16" y="1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" y="54"/>
                    <a:pt x="6" y="54"/>
                    <a:pt x="9" y="54"/>
                  </a:cubicBezTo>
                  <a:cubicBezTo>
                    <a:pt x="13" y="54"/>
                    <a:pt x="16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lnTo>
                    <a:pt x="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8526" y="2328242"/>
              <a:ext cx="690044" cy="354411"/>
            </a:xfrm>
            <a:custGeom>
              <a:avLst/>
              <a:gdLst>
                <a:gd name="T0" fmla="*/ 120 w 234"/>
                <a:gd name="T1" fmla="*/ 120 h 120"/>
                <a:gd name="T2" fmla="*/ 0 w 234"/>
                <a:gd name="T3" fmla="*/ 0 h 120"/>
                <a:gd name="T4" fmla="*/ 30 w 234"/>
                <a:gd name="T5" fmla="*/ 0 h 120"/>
                <a:gd name="T6" fmla="*/ 120 w 234"/>
                <a:gd name="T7" fmla="*/ 90 h 120"/>
                <a:gd name="T8" fmla="*/ 206 w 234"/>
                <a:gd name="T9" fmla="*/ 28 h 120"/>
                <a:gd name="T10" fmla="*/ 234 w 234"/>
                <a:gd name="T11" fmla="*/ 38 h 120"/>
                <a:gd name="T12" fmla="*/ 120 w 23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20">
                  <a:moveTo>
                    <a:pt x="120" y="120"/>
                  </a:moveTo>
                  <a:cubicBezTo>
                    <a:pt x="54" y="120"/>
                    <a:pt x="0" y="66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9"/>
                    <a:pt x="71" y="90"/>
                    <a:pt x="120" y="90"/>
                  </a:cubicBezTo>
                  <a:cubicBezTo>
                    <a:pt x="159" y="90"/>
                    <a:pt x="194" y="65"/>
                    <a:pt x="206" y="28"/>
                  </a:cubicBezTo>
                  <a:cubicBezTo>
                    <a:pt x="234" y="38"/>
                    <a:pt x="234" y="38"/>
                    <a:pt x="234" y="38"/>
                  </a:cubicBezTo>
                  <a:cubicBezTo>
                    <a:pt x="218" y="87"/>
                    <a:pt x="172" y="120"/>
                    <a:pt x="120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2196" y="2246094"/>
              <a:ext cx="201849" cy="100925"/>
            </a:xfrm>
            <a:custGeom>
              <a:avLst/>
              <a:gdLst>
                <a:gd name="T0" fmla="*/ 86 w 86"/>
                <a:gd name="T1" fmla="*/ 43 h 43"/>
                <a:gd name="T2" fmla="*/ 43 w 86"/>
                <a:gd name="T3" fmla="*/ 0 h 43"/>
                <a:gd name="T4" fmla="*/ 0 w 86"/>
                <a:gd name="T5" fmla="*/ 43 h 43"/>
                <a:gd name="T6" fmla="*/ 86 w 86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43">
                  <a:moveTo>
                    <a:pt x="86" y="43"/>
                  </a:moveTo>
                  <a:lnTo>
                    <a:pt x="43" y="0"/>
                  </a:lnTo>
                  <a:lnTo>
                    <a:pt x="0" y="43"/>
                  </a:lnTo>
                  <a:lnTo>
                    <a:pt x="86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9651" y="1976178"/>
              <a:ext cx="687697" cy="352064"/>
            </a:xfrm>
            <a:custGeom>
              <a:avLst/>
              <a:gdLst>
                <a:gd name="T0" fmla="*/ 234 w 234"/>
                <a:gd name="T1" fmla="*/ 120 h 120"/>
                <a:gd name="T2" fmla="*/ 204 w 234"/>
                <a:gd name="T3" fmla="*/ 120 h 120"/>
                <a:gd name="T4" fmla="*/ 114 w 234"/>
                <a:gd name="T5" fmla="*/ 29 h 120"/>
                <a:gd name="T6" fmla="*/ 28 w 234"/>
                <a:gd name="T7" fmla="*/ 91 h 120"/>
                <a:gd name="T8" fmla="*/ 0 w 234"/>
                <a:gd name="T9" fmla="*/ 82 h 120"/>
                <a:gd name="T10" fmla="*/ 114 w 234"/>
                <a:gd name="T11" fmla="*/ 0 h 120"/>
                <a:gd name="T12" fmla="*/ 234 w 23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20">
                  <a:moveTo>
                    <a:pt x="234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70"/>
                    <a:pt x="164" y="29"/>
                    <a:pt x="114" y="29"/>
                  </a:cubicBezTo>
                  <a:cubicBezTo>
                    <a:pt x="75" y="29"/>
                    <a:pt x="40" y="54"/>
                    <a:pt x="28" y="9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6" y="33"/>
                    <a:pt x="62" y="0"/>
                    <a:pt x="114" y="0"/>
                  </a:cubicBezTo>
                  <a:cubicBezTo>
                    <a:pt x="180" y="0"/>
                    <a:pt x="234" y="54"/>
                    <a:pt x="234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4176" y="2309464"/>
              <a:ext cx="199503" cy="100925"/>
            </a:xfrm>
            <a:custGeom>
              <a:avLst/>
              <a:gdLst>
                <a:gd name="T0" fmla="*/ 0 w 85"/>
                <a:gd name="T1" fmla="*/ 0 h 43"/>
                <a:gd name="T2" fmla="*/ 43 w 85"/>
                <a:gd name="T3" fmla="*/ 43 h 43"/>
                <a:gd name="T4" fmla="*/ 85 w 85"/>
                <a:gd name="T5" fmla="*/ 0 h 43"/>
                <a:gd name="T6" fmla="*/ 0 w 8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43">
                  <a:moveTo>
                    <a:pt x="0" y="0"/>
                  </a:moveTo>
                  <a:lnTo>
                    <a:pt x="43" y="43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2157681" y="2141639"/>
            <a:ext cx="795564" cy="756478"/>
            <a:chOff x="2318812" y="3130891"/>
            <a:chExt cx="795564" cy="756478"/>
          </a:xfrm>
          <a:solidFill>
            <a:schemeClr val="bg1">
              <a:lumMod val="95000"/>
            </a:schemeClr>
          </a:solidFill>
        </p:grpSpPr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8023" y="3130891"/>
              <a:ext cx="57484" cy="48287"/>
            </a:xfrm>
            <a:custGeom>
              <a:avLst/>
              <a:gdLst>
                <a:gd name="T0" fmla="*/ 20 w 20"/>
                <a:gd name="T1" fmla="*/ 14 h 17"/>
                <a:gd name="T2" fmla="*/ 17 w 20"/>
                <a:gd name="T3" fmla="*/ 17 h 17"/>
                <a:gd name="T4" fmla="*/ 3 w 20"/>
                <a:gd name="T5" fmla="*/ 17 h 17"/>
                <a:gd name="T6" fmla="*/ 0 w 20"/>
                <a:gd name="T7" fmla="*/ 14 h 17"/>
                <a:gd name="T8" fmla="*/ 0 w 20"/>
                <a:gd name="T9" fmla="*/ 3 h 17"/>
                <a:gd name="T10" fmla="*/ 3 w 20"/>
                <a:gd name="T11" fmla="*/ 0 h 17"/>
                <a:gd name="T12" fmla="*/ 17 w 20"/>
                <a:gd name="T13" fmla="*/ 0 h 17"/>
                <a:gd name="T14" fmla="*/ 20 w 20"/>
                <a:gd name="T15" fmla="*/ 3 h 17"/>
                <a:gd name="T16" fmla="*/ 20 w 20"/>
                <a:gd name="T1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7">
                  <a:moveTo>
                    <a:pt x="20" y="14"/>
                  </a:moveTo>
                  <a:cubicBezTo>
                    <a:pt x="20" y="16"/>
                    <a:pt x="19" y="17"/>
                    <a:pt x="17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0" y="2"/>
                    <a:pt x="20" y="3"/>
                  </a:cubicBezTo>
                  <a:lnTo>
                    <a:pt x="20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6050" y="3174577"/>
              <a:ext cx="66681" cy="71279"/>
            </a:xfrm>
            <a:custGeom>
              <a:avLst/>
              <a:gdLst>
                <a:gd name="T0" fmla="*/ 21 w 23"/>
                <a:gd name="T1" fmla="*/ 6 h 25"/>
                <a:gd name="T2" fmla="*/ 22 w 23"/>
                <a:gd name="T3" fmla="*/ 11 h 25"/>
                <a:gd name="T4" fmla="*/ 16 w 23"/>
                <a:gd name="T5" fmla="*/ 23 h 25"/>
                <a:gd name="T6" fmla="*/ 11 w 23"/>
                <a:gd name="T7" fmla="*/ 24 h 25"/>
                <a:gd name="T8" fmla="*/ 2 w 23"/>
                <a:gd name="T9" fmla="*/ 19 h 25"/>
                <a:gd name="T10" fmla="*/ 1 w 23"/>
                <a:gd name="T11" fmla="*/ 14 h 25"/>
                <a:gd name="T12" fmla="*/ 8 w 23"/>
                <a:gd name="T13" fmla="*/ 2 h 25"/>
                <a:gd name="T14" fmla="*/ 12 w 23"/>
                <a:gd name="T15" fmla="*/ 1 h 25"/>
                <a:gd name="T16" fmla="*/ 21 w 23"/>
                <a:gd name="T17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5">
                  <a:moveTo>
                    <a:pt x="21" y="6"/>
                  </a:moveTo>
                  <a:cubicBezTo>
                    <a:pt x="23" y="7"/>
                    <a:pt x="23" y="9"/>
                    <a:pt x="22" y="1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5"/>
                    <a:pt x="13" y="25"/>
                    <a:pt x="11" y="2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10" y="0"/>
                    <a:pt x="12" y="1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8348" y="3278047"/>
              <a:ext cx="71279" cy="71279"/>
            </a:xfrm>
            <a:custGeom>
              <a:avLst/>
              <a:gdLst>
                <a:gd name="T0" fmla="*/ 11 w 24"/>
                <a:gd name="T1" fmla="*/ 1 h 25"/>
                <a:gd name="T2" fmla="*/ 16 w 24"/>
                <a:gd name="T3" fmla="*/ 2 h 25"/>
                <a:gd name="T4" fmla="*/ 23 w 24"/>
                <a:gd name="T5" fmla="*/ 14 h 25"/>
                <a:gd name="T6" fmla="*/ 22 w 24"/>
                <a:gd name="T7" fmla="*/ 19 h 25"/>
                <a:gd name="T8" fmla="*/ 12 w 24"/>
                <a:gd name="T9" fmla="*/ 24 h 25"/>
                <a:gd name="T10" fmla="*/ 8 w 24"/>
                <a:gd name="T11" fmla="*/ 23 h 25"/>
                <a:gd name="T12" fmla="*/ 1 w 24"/>
                <a:gd name="T13" fmla="*/ 11 h 25"/>
                <a:gd name="T14" fmla="*/ 2 w 24"/>
                <a:gd name="T15" fmla="*/ 6 h 25"/>
                <a:gd name="T16" fmla="*/ 11 w 24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5">
                  <a:moveTo>
                    <a:pt x="11" y="1"/>
                  </a:moveTo>
                  <a:cubicBezTo>
                    <a:pt x="13" y="0"/>
                    <a:pt x="15" y="0"/>
                    <a:pt x="16" y="2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6"/>
                    <a:pt x="23" y="18"/>
                    <a:pt x="22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5"/>
                    <a:pt x="9" y="24"/>
                    <a:pt x="8" y="2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9"/>
                    <a:pt x="0" y="7"/>
                    <a:pt x="2" y="6"/>
                  </a:cubicBezTo>
                  <a:lnTo>
                    <a:pt x="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4920" y="3335530"/>
              <a:ext cx="59782" cy="52885"/>
            </a:xfrm>
            <a:custGeom>
              <a:avLst/>
              <a:gdLst>
                <a:gd name="T0" fmla="*/ 0 w 21"/>
                <a:gd name="T1" fmla="*/ 4 h 18"/>
                <a:gd name="T2" fmla="*/ 3 w 21"/>
                <a:gd name="T3" fmla="*/ 0 h 18"/>
                <a:gd name="T4" fmla="*/ 17 w 21"/>
                <a:gd name="T5" fmla="*/ 0 h 18"/>
                <a:gd name="T6" fmla="*/ 21 w 21"/>
                <a:gd name="T7" fmla="*/ 4 h 18"/>
                <a:gd name="T8" fmla="*/ 21 w 21"/>
                <a:gd name="T9" fmla="*/ 14 h 18"/>
                <a:gd name="T10" fmla="*/ 17 w 21"/>
                <a:gd name="T11" fmla="*/ 18 h 18"/>
                <a:gd name="T12" fmla="*/ 3 w 21"/>
                <a:gd name="T13" fmla="*/ 18 h 18"/>
                <a:gd name="T14" fmla="*/ 0 w 21"/>
                <a:gd name="T15" fmla="*/ 14 h 18"/>
                <a:gd name="T16" fmla="*/ 0 w 21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8">
                  <a:moveTo>
                    <a:pt x="0" y="4"/>
                  </a:moveTo>
                  <a:cubicBezTo>
                    <a:pt x="0" y="2"/>
                    <a:pt x="2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6"/>
                    <a:pt x="19" y="18"/>
                    <a:pt x="17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0" y="16"/>
                    <a:pt x="0" y="14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47695" y="3271149"/>
              <a:ext cx="66681" cy="73579"/>
            </a:xfrm>
            <a:custGeom>
              <a:avLst/>
              <a:gdLst>
                <a:gd name="T0" fmla="*/ 2 w 23"/>
                <a:gd name="T1" fmla="*/ 18 h 25"/>
                <a:gd name="T2" fmla="*/ 1 w 23"/>
                <a:gd name="T3" fmla="*/ 14 h 25"/>
                <a:gd name="T4" fmla="*/ 8 w 23"/>
                <a:gd name="T5" fmla="*/ 2 h 25"/>
                <a:gd name="T6" fmla="*/ 12 w 23"/>
                <a:gd name="T7" fmla="*/ 0 h 25"/>
                <a:gd name="T8" fmla="*/ 21 w 23"/>
                <a:gd name="T9" fmla="*/ 6 h 25"/>
                <a:gd name="T10" fmla="*/ 23 w 23"/>
                <a:gd name="T11" fmla="*/ 10 h 25"/>
                <a:gd name="T12" fmla="*/ 16 w 23"/>
                <a:gd name="T13" fmla="*/ 22 h 25"/>
                <a:gd name="T14" fmla="*/ 11 w 23"/>
                <a:gd name="T15" fmla="*/ 24 h 25"/>
                <a:gd name="T16" fmla="*/ 2 w 23"/>
                <a:gd name="T1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5">
                  <a:moveTo>
                    <a:pt x="2" y="18"/>
                  </a:moveTo>
                  <a:cubicBezTo>
                    <a:pt x="0" y="17"/>
                    <a:pt x="0" y="15"/>
                    <a:pt x="1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9"/>
                    <a:pt x="23" y="1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4"/>
                    <a:pt x="13" y="25"/>
                    <a:pt x="11" y="24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43098" y="3167680"/>
              <a:ext cx="68980" cy="73579"/>
            </a:xfrm>
            <a:custGeom>
              <a:avLst/>
              <a:gdLst>
                <a:gd name="T0" fmla="*/ 13 w 24"/>
                <a:gd name="T1" fmla="*/ 24 h 25"/>
                <a:gd name="T2" fmla="*/ 8 w 24"/>
                <a:gd name="T3" fmla="*/ 23 h 25"/>
                <a:gd name="T4" fmla="*/ 1 w 24"/>
                <a:gd name="T5" fmla="*/ 11 h 25"/>
                <a:gd name="T6" fmla="*/ 3 w 24"/>
                <a:gd name="T7" fmla="*/ 6 h 25"/>
                <a:gd name="T8" fmla="*/ 12 w 24"/>
                <a:gd name="T9" fmla="*/ 1 h 25"/>
                <a:gd name="T10" fmla="*/ 16 w 24"/>
                <a:gd name="T11" fmla="*/ 2 h 25"/>
                <a:gd name="T12" fmla="*/ 23 w 24"/>
                <a:gd name="T13" fmla="*/ 14 h 25"/>
                <a:gd name="T14" fmla="*/ 22 w 24"/>
                <a:gd name="T15" fmla="*/ 19 h 25"/>
                <a:gd name="T16" fmla="*/ 13 w 24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5">
                  <a:moveTo>
                    <a:pt x="13" y="24"/>
                  </a:moveTo>
                  <a:cubicBezTo>
                    <a:pt x="11" y="25"/>
                    <a:pt x="9" y="24"/>
                    <a:pt x="8" y="2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9"/>
                    <a:pt x="1" y="7"/>
                    <a:pt x="3" y="6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5" y="0"/>
                    <a:pt x="16" y="2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6"/>
                    <a:pt x="24" y="18"/>
                    <a:pt x="22" y="19"/>
                  </a:cubicBezTo>
                  <a:lnTo>
                    <a:pt x="13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98241" y="3165381"/>
              <a:ext cx="183946" cy="183946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2 w 64"/>
                <a:gd name="T11" fmla="*/ 48 h 64"/>
                <a:gd name="T12" fmla="*/ 17 w 64"/>
                <a:gd name="T13" fmla="*/ 32 h 64"/>
                <a:gd name="T14" fmla="*/ 32 w 64"/>
                <a:gd name="T15" fmla="*/ 17 h 64"/>
                <a:gd name="T16" fmla="*/ 47 w 64"/>
                <a:gd name="T17" fmla="*/ 32 h 64"/>
                <a:gd name="T18" fmla="*/ 32 w 64"/>
                <a:gd name="T1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5"/>
                    <a:pt x="50" y="0"/>
                    <a:pt x="32" y="0"/>
                  </a:cubicBezTo>
                  <a:close/>
                  <a:moveTo>
                    <a:pt x="32" y="48"/>
                  </a:moveTo>
                  <a:cubicBezTo>
                    <a:pt x="24" y="48"/>
                    <a:pt x="17" y="41"/>
                    <a:pt x="17" y="32"/>
                  </a:cubicBezTo>
                  <a:cubicBezTo>
                    <a:pt x="17" y="24"/>
                    <a:pt x="24" y="17"/>
                    <a:pt x="32" y="17"/>
                  </a:cubicBezTo>
                  <a:cubicBezTo>
                    <a:pt x="41" y="17"/>
                    <a:pt x="47" y="24"/>
                    <a:pt x="47" y="32"/>
                  </a:cubicBezTo>
                  <a:cubicBezTo>
                    <a:pt x="47" y="41"/>
                    <a:pt x="41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10785" y="3335530"/>
              <a:ext cx="457565" cy="462164"/>
            </a:xfrm>
            <a:custGeom>
              <a:avLst/>
              <a:gdLst>
                <a:gd name="T0" fmla="*/ 80 w 159"/>
                <a:gd name="T1" fmla="*/ 160 h 160"/>
                <a:gd name="T2" fmla="*/ 0 w 159"/>
                <a:gd name="T3" fmla="*/ 80 h 160"/>
                <a:gd name="T4" fmla="*/ 80 w 159"/>
                <a:gd name="T5" fmla="*/ 0 h 160"/>
                <a:gd name="T6" fmla="*/ 159 w 159"/>
                <a:gd name="T7" fmla="*/ 80 h 160"/>
                <a:gd name="T8" fmla="*/ 80 w 159"/>
                <a:gd name="T9" fmla="*/ 160 h 160"/>
                <a:gd name="T10" fmla="*/ 80 w 159"/>
                <a:gd name="T11" fmla="*/ 14 h 160"/>
                <a:gd name="T12" fmla="*/ 15 w 159"/>
                <a:gd name="T13" fmla="*/ 80 h 160"/>
                <a:gd name="T14" fmla="*/ 80 w 159"/>
                <a:gd name="T15" fmla="*/ 145 h 160"/>
                <a:gd name="T16" fmla="*/ 144 w 159"/>
                <a:gd name="T17" fmla="*/ 80 h 160"/>
                <a:gd name="T18" fmla="*/ 80 w 159"/>
                <a:gd name="T19" fmla="*/ 1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3" y="0"/>
                    <a:pt x="159" y="36"/>
                    <a:pt x="159" y="80"/>
                  </a:cubicBezTo>
                  <a:cubicBezTo>
                    <a:pt x="159" y="124"/>
                    <a:pt x="123" y="160"/>
                    <a:pt x="80" y="160"/>
                  </a:cubicBezTo>
                  <a:close/>
                  <a:moveTo>
                    <a:pt x="80" y="14"/>
                  </a:moveTo>
                  <a:cubicBezTo>
                    <a:pt x="44" y="14"/>
                    <a:pt x="15" y="43"/>
                    <a:pt x="15" y="80"/>
                  </a:cubicBezTo>
                  <a:cubicBezTo>
                    <a:pt x="15" y="116"/>
                    <a:pt x="44" y="145"/>
                    <a:pt x="80" y="145"/>
                  </a:cubicBezTo>
                  <a:cubicBezTo>
                    <a:pt x="115" y="145"/>
                    <a:pt x="144" y="116"/>
                    <a:pt x="144" y="80"/>
                  </a:cubicBezTo>
                  <a:cubicBezTo>
                    <a:pt x="144" y="43"/>
                    <a:pt x="115" y="14"/>
                    <a:pt x="8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32648" y="3342429"/>
              <a:ext cx="216136" cy="448369"/>
            </a:xfrm>
            <a:custGeom>
              <a:avLst/>
              <a:gdLst>
                <a:gd name="T0" fmla="*/ 38 w 75"/>
                <a:gd name="T1" fmla="*/ 156 h 156"/>
                <a:gd name="T2" fmla="*/ 0 w 75"/>
                <a:gd name="T3" fmla="*/ 78 h 156"/>
                <a:gd name="T4" fmla="*/ 38 w 75"/>
                <a:gd name="T5" fmla="*/ 0 h 156"/>
                <a:gd name="T6" fmla="*/ 75 w 75"/>
                <a:gd name="T7" fmla="*/ 78 h 156"/>
                <a:gd name="T8" fmla="*/ 38 w 75"/>
                <a:gd name="T9" fmla="*/ 156 h 156"/>
                <a:gd name="T10" fmla="*/ 38 w 75"/>
                <a:gd name="T11" fmla="*/ 14 h 156"/>
                <a:gd name="T12" fmla="*/ 15 w 75"/>
                <a:gd name="T13" fmla="*/ 78 h 156"/>
                <a:gd name="T14" fmla="*/ 38 w 75"/>
                <a:gd name="T15" fmla="*/ 141 h 156"/>
                <a:gd name="T16" fmla="*/ 60 w 75"/>
                <a:gd name="T17" fmla="*/ 78 h 156"/>
                <a:gd name="T18" fmla="*/ 38 w 75"/>
                <a:gd name="T19" fmla="*/ 1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156">
                  <a:moveTo>
                    <a:pt x="38" y="156"/>
                  </a:moveTo>
                  <a:cubicBezTo>
                    <a:pt x="16" y="156"/>
                    <a:pt x="0" y="122"/>
                    <a:pt x="0" y="78"/>
                  </a:cubicBezTo>
                  <a:cubicBezTo>
                    <a:pt x="0" y="33"/>
                    <a:pt x="16" y="0"/>
                    <a:pt x="38" y="0"/>
                  </a:cubicBezTo>
                  <a:cubicBezTo>
                    <a:pt x="59" y="0"/>
                    <a:pt x="75" y="33"/>
                    <a:pt x="75" y="78"/>
                  </a:cubicBezTo>
                  <a:cubicBezTo>
                    <a:pt x="75" y="122"/>
                    <a:pt x="59" y="156"/>
                    <a:pt x="38" y="156"/>
                  </a:cubicBezTo>
                  <a:close/>
                  <a:moveTo>
                    <a:pt x="38" y="14"/>
                  </a:moveTo>
                  <a:cubicBezTo>
                    <a:pt x="28" y="14"/>
                    <a:pt x="15" y="39"/>
                    <a:pt x="15" y="78"/>
                  </a:cubicBezTo>
                  <a:cubicBezTo>
                    <a:pt x="15" y="117"/>
                    <a:pt x="28" y="141"/>
                    <a:pt x="38" y="141"/>
                  </a:cubicBezTo>
                  <a:cubicBezTo>
                    <a:pt x="47" y="141"/>
                    <a:pt x="60" y="117"/>
                    <a:pt x="60" y="78"/>
                  </a:cubicBezTo>
                  <a:cubicBezTo>
                    <a:pt x="60" y="39"/>
                    <a:pt x="47" y="14"/>
                    <a:pt x="3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0785" y="3547068"/>
              <a:ext cx="457565" cy="39089"/>
            </a:xfrm>
            <a:custGeom>
              <a:avLst/>
              <a:gdLst>
                <a:gd name="T0" fmla="*/ 152 w 159"/>
                <a:gd name="T1" fmla="*/ 14 h 14"/>
                <a:gd name="T2" fmla="*/ 7 w 159"/>
                <a:gd name="T3" fmla="*/ 14 h 14"/>
                <a:gd name="T4" fmla="*/ 0 w 159"/>
                <a:gd name="T5" fmla="*/ 7 h 14"/>
                <a:gd name="T6" fmla="*/ 7 w 159"/>
                <a:gd name="T7" fmla="*/ 0 h 14"/>
                <a:gd name="T8" fmla="*/ 152 w 159"/>
                <a:gd name="T9" fmla="*/ 0 h 14"/>
                <a:gd name="T10" fmla="*/ 159 w 159"/>
                <a:gd name="T11" fmla="*/ 7 h 14"/>
                <a:gd name="T12" fmla="*/ 152 w 159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4">
                  <a:moveTo>
                    <a:pt x="152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4" y="14"/>
                    <a:pt x="0" y="11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6" y="0"/>
                    <a:pt x="159" y="3"/>
                    <a:pt x="159" y="7"/>
                  </a:cubicBezTo>
                  <a:cubicBezTo>
                    <a:pt x="159" y="11"/>
                    <a:pt x="156" y="14"/>
                    <a:pt x="152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5274" y="3427503"/>
              <a:ext cx="388586" cy="66681"/>
            </a:xfrm>
            <a:custGeom>
              <a:avLst/>
              <a:gdLst>
                <a:gd name="T0" fmla="*/ 68 w 135"/>
                <a:gd name="T1" fmla="*/ 23 h 23"/>
                <a:gd name="T2" fmla="*/ 6 w 135"/>
                <a:gd name="T3" fmla="*/ 15 h 23"/>
                <a:gd name="T4" fmla="*/ 1 w 135"/>
                <a:gd name="T5" fmla="*/ 6 h 23"/>
                <a:gd name="T6" fmla="*/ 9 w 135"/>
                <a:gd name="T7" fmla="*/ 1 h 23"/>
                <a:gd name="T8" fmla="*/ 126 w 135"/>
                <a:gd name="T9" fmla="*/ 1 h 23"/>
                <a:gd name="T10" fmla="*/ 134 w 135"/>
                <a:gd name="T11" fmla="*/ 6 h 23"/>
                <a:gd name="T12" fmla="*/ 129 w 135"/>
                <a:gd name="T13" fmla="*/ 15 h 23"/>
                <a:gd name="T14" fmla="*/ 68 w 13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23">
                  <a:moveTo>
                    <a:pt x="68" y="23"/>
                  </a:moveTo>
                  <a:cubicBezTo>
                    <a:pt x="47" y="23"/>
                    <a:pt x="26" y="21"/>
                    <a:pt x="6" y="15"/>
                  </a:cubicBezTo>
                  <a:cubicBezTo>
                    <a:pt x="2" y="14"/>
                    <a:pt x="0" y="10"/>
                    <a:pt x="1" y="6"/>
                  </a:cubicBezTo>
                  <a:cubicBezTo>
                    <a:pt x="2" y="2"/>
                    <a:pt x="6" y="0"/>
                    <a:pt x="9" y="1"/>
                  </a:cubicBezTo>
                  <a:cubicBezTo>
                    <a:pt x="47" y="12"/>
                    <a:pt x="88" y="12"/>
                    <a:pt x="126" y="1"/>
                  </a:cubicBezTo>
                  <a:cubicBezTo>
                    <a:pt x="129" y="0"/>
                    <a:pt x="133" y="2"/>
                    <a:pt x="134" y="6"/>
                  </a:cubicBezTo>
                  <a:cubicBezTo>
                    <a:pt x="135" y="10"/>
                    <a:pt x="133" y="14"/>
                    <a:pt x="129" y="15"/>
                  </a:cubicBezTo>
                  <a:cubicBezTo>
                    <a:pt x="109" y="21"/>
                    <a:pt x="88" y="23"/>
                    <a:pt x="68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5274" y="3627545"/>
              <a:ext cx="388586" cy="73579"/>
            </a:xfrm>
            <a:custGeom>
              <a:avLst/>
              <a:gdLst>
                <a:gd name="T0" fmla="*/ 8 w 135"/>
                <a:gd name="T1" fmla="*/ 26 h 26"/>
                <a:gd name="T2" fmla="*/ 1 w 135"/>
                <a:gd name="T3" fmla="*/ 20 h 26"/>
                <a:gd name="T4" fmla="*/ 6 w 135"/>
                <a:gd name="T5" fmla="*/ 11 h 26"/>
                <a:gd name="T6" fmla="*/ 129 w 135"/>
                <a:gd name="T7" fmla="*/ 11 h 26"/>
                <a:gd name="T8" fmla="*/ 134 w 135"/>
                <a:gd name="T9" fmla="*/ 20 h 26"/>
                <a:gd name="T10" fmla="*/ 126 w 135"/>
                <a:gd name="T11" fmla="*/ 25 h 26"/>
                <a:gd name="T12" fmla="*/ 9 w 135"/>
                <a:gd name="T13" fmla="*/ 25 h 26"/>
                <a:gd name="T14" fmla="*/ 8 w 13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26">
                  <a:moveTo>
                    <a:pt x="8" y="26"/>
                  </a:moveTo>
                  <a:cubicBezTo>
                    <a:pt x="4" y="26"/>
                    <a:pt x="1" y="23"/>
                    <a:pt x="1" y="20"/>
                  </a:cubicBezTo>
                  <a:cubicBezTo>
                    <a:pt x="0" y="16"/>
                    <a:pt x="2" y="13"/>
                    <a:pt x="6" y="11"/>
                  </a:cubicBezTo>
                  <a:cubicBezTo>
                    <a:pt x="46" y="0"/>
                    <a:pt x="89" y="0"/>
                    <a:pt x="129" y="11"/>
                  </a:cubicBezTo>
                  <a:cubicBezTo>
                    <a:pt x="133" y="13"/>
                    <a:pt x="135" y="16"/>
                    <a:pt x="134" y="20"/>
                  </a:cubicBezTo>
                  <a:cubicBezTo>
                    <a:pt x="133" y="24"/>
                    <a:pt x="129" y="26"/>
                    <a:pt x="126" y="25"/>
                  </a:cubicBezTo>
                  <a:cubicBezTo>
                    <a:pt x="88" y="15"/>
                    <a:pt x="47" y="15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1628" y="3245857"/>
              <a:ext cx="103470" cy="85076"/>
            </a:xfrm>
            <a:custGeom>
              <a:avLst/>
              <a:gdLst>
                <a:gd name="T0" fmla="*/ 40 w 45"/>
                <a:gd name="T1" fmla="*/ 0 h 37"/>
                <a:gd name="T2" fmla="*/ 32 w 45"/>
                <a:gd name="T3" fmla="*/ 0 h 37"/>
                <a:gd name="T4" fmla="*/ 12 w 45"/>
                <a:gd name="T5" fmla="*/ 0 h 37"/>
                <a:gd name="T6" fmla="*/ 5 w 45"/>
                <a:gd name="T7" fmla="*/ 0 h 37"/>
                <a:gd name="T8" fmla="*/ 0 w 45"/>
                <a:gd name="T9" fmla="*/ 37 h 37"/>
                <a:gd name="T10" fmla="*/ 12 w 45"/>
                <a:gd name="T11" fmla="*/ 37 h 37"/>
                <a:gd name="T12" fmla="*/ 32 w 45"/>
                <a:gd name="T13" fmla="*/ 37 h 37"/>
                <a:gd name="T14" fmla="*/ 45 w 45"/>
                <a:gd name="T15" fmla="*/ 37 h 37"/>
                <a:gd name="T16" fmla="*/ 40 w 45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7">
                  <a:moveTo>
                    <a:pt x="40" y="0"/>
                  </a:moveTo>
                  <a:lnTo>
                    <a:pt x="32" y="0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37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45" y="37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6771" y="3259653"/>
              <a:ext cx="121865" cy="119565"/>
            </a:xfrm>
            <a:custGeom>
              <a:avLst/>
              <a:gdLst>
                <a:gd name="T0" fmla="*/ 30 w 53"/>
                <a:gd name="T1" fmla="*/ 0 h 52"/>
                <a:gd name="T2" fmla="*/ 23 w 53"/>
                <a:gd name="T3" fmla="*/ 4 h 52"/>
                <a:gd name="T4" fmla="*/ 6 w 53"/>
                <a:gd name="T5" fmla="*/ 14 h 52"/>
                <a:gd name="T6" fmla="*/ 0 w 53"/>
                <a:gd name="T7" fmla="*/ 18 h 52"/>
                <a:gd name="T8" fmla="*/ 14 w 53"/>
                <a:gd name="T9" fmla="*/ 52 h 52"/>
                <a:gd name="T10" fmla="*/ 25 w 53"/>
                <a:gd name="T11" fmla="*/ 46 h 52"/>
                <a:gd name="T12" fmla="*/ 42 w 53"/>
                <a:gd name="T13" fmla="*/ 37 h 52"/>
                <a:gd name="T14" fmla="*/ 53 w 53"/>
                <a:gd name="T15" fmla="*/ 29 h 52"/>
                <a:gd name="T16" fmla="*/ 30 w 53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30" y="0"/>
                  </a:moveTo>
                  <a:lnTo>
                    <a:pt x="23" y="4"/>
                  </a:lnTo>
                  <a:lnTo>
                    <a:pt x="6" y="14"/>
                  </a:lnTo>
                  <a:lnTo>
                    <a:pt x="0" y="18"/>
                  </a:lnTo>
                  <a:lnTo>
                    <a:pt x="14" y="52"/>
                  </a:lnTo>
                  <a:lnTo>
                    <a:pt x="25" y="46"/>
                  </a:lnTo>
                  <a:lnTo>
                    <a:pt x="42" y="37"/>
                  </a:lnTo>
                  <a:lnTo>
                    <a:pt x="53" y="29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1003" y="3358523"/>
              <a:ext cx="117267" cy="124163"/>
            </a:xfrm>
            <a:custGeom>
              <a:avLst/>
              <a:gdLst>
                <a:gd name="T0" fmla="*/ 16 w 51"/>
                <a:gd name="T1" fmla="*/ 0 h 54"/>
                <a:gd name="T2" fmla="*/ 12 w 51"/>
                <a:gd name="T3" fmla="*/ 8 h 54"/>
                <a:gd name="T4" fmla="*/ 4 w 51"/>
                <a:gd name="T5" fmla="*/ 24 h 54"/>
                <a:gd name="T6" fmla="*/ 0 w 51"/>
                <a:gd name="T7" fmla="*/ 30 h 54"/>
                <a:gd name="T8" fmla="*/ 29 w 51"/>
                <a:gd name="T9" fmla="*/ 54 h 54"/>
                <a:gd name="T10" fmla="*/ 35 w 51"/>
                <a:gd name="T11" fmla="*/ 41 h 54"/>
                <a:gd name="T12" fmla="*/ 44 w 51"/>
                <a:gd name="T13" fmla="*/ 25 h 54"/>
                <a:gd name="T14" fmla="*/ 51 w 51"/>
                <a:gd name="T15" fmla="*/ 14 h 54"/>
                <a:gd name="T16" fmla="*/ 16 w 51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4">
                  <a:moveTo>
                    <a:pt x="16" y="0"/>
                  </a:moveTo>
                  <a:lnTo>
                    <a:pt x="12" y="8"/>
                  </a:lnTo>
                  <a:lnTo>
                    <a:pt x="4" y="24"/>
                  </a:lnTo>
                  <a:lnTo>
                    <a:pt x="0" y="30"/>
                  </a:lnTo>
                  <a:lnTo>
                    <a:pt x="29" y="54"/>
                  </a:lnTo>
                  <a:lnTo>
                    <a:pt x="35" y="41"/>
                  </a:lnTo>
                  <a:lnTo>
                    <a:pt x="44" y="25"/>
                  </a:lnTo>
                  <a:lnTo>
                    <a:pt x="51" y="14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8812" y="3501082"/>
              <a:ext cx="82775" cy="103470"/>
            </a:xfrm>
            <a:custGeom>
              <a:avLst/>
              <a:gdLst>
                <a:gd name="T0" fmla="*/ 0 w 36"/>
                <a:gd name="T1" fmla="*/ 6 h 45"/>
                <a:gd name="T2" fmla="*/ 0 w 36"/>
                <a:gd name="T3" fmla="*/ 13 h 45"/>
                <a:gd name="T4" fmla="*/ 0 w 36"/>
                <a:gd name="T5" fmla="*/ 32 h 45"/>
                <a:gd name="T6" fmla="*/ 0 w 36"/>
                <a:gd name="T7" fmla="*/ 40 h 45"/>
                <a:gd name="T8" fmla="*/ 36 w 36"/>
                <a:gd name="T9" fmla="*/ 45 h 45"/>
                <a:gd name="T10" fmla="*/ 36 w 36"/>
                <a:gd name="T11" fmla="*/ 32 h 45"/>
                <a:gd name="T12" fmla="*/ 36 w 36"/>
                <a:gd name="T13" fmla="*/ 13 h 45"/>
                <a:gd name="T14" fmla="*/ 36 w 36"/>
                <a:gd name="T15" fmla="*/ 0 h 45"/>
                <a:gd name="T16" fmla="*/ 0 w 36"/>
                <a:gd name="T17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5">
                  <a:moveTo>
                    <a:pt x="0" y="6"/>
                  </a:moveTo>
                  <a:lnTo>
                    <a:pt x="0" y="13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36" y="45"/>
                  </a:lnTo>
                  <a:lnTo>
                    <a:pt x="36" y="32"/>
                  </a:lnTo>
                  <a:lnTo>
                    <a:pt x="36" y="13"/>
                  </a:lnTo>
                  <a:lnTo>
                    <a:pt x="3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4907" y="3627545"/>
              <a:ext cx="119565" cy="119565"/>
            </a:xfrm>
            <a:custGeom>
              <a:avLst/>
              <a:gdLst>
                <a:gd name="T0" fmla="*/ 0 w 52"/>
                <a:gd name="T1" fmla="*/ 24 h 52"/>
                <a:gd name="T2" fmla="*/ 4 w 52"/>
                <a:gd name="T3" fmla="*/ 30 h 52"/>
                <a:gd name="T4" fmla="*/ 14 w 52"/>
                <a:gd name="T5" fmla="*/ 46 h 52"/>
                <a:gd name="T6" fmla="*/ 18 w 52"/>
                <a:gd name="T7" fmla="*/ 52 h 52"/>
                <a:gd name="T8" fmla="*/ 52 w 52"/>
                <a:gd name="T9" fmla="*/ 40 h 52"/>
                <a:gd name="T10" fmla="*/ 46 w 52"/>
                <a:gd name="T11" fmla="*/ 29 h 52"/>
                <a:gd name="T12" fmla="*/ 36 w 52"/>
                <a:gd name="T13" fmla="*/ 11 h 52"/>
                <a:gd name="T14" fmla="*/ 29 w 52"/>
                <a:gd name="T15" fmla="*/ 0 h 52"/>
                <a:gd name="T16" fmla="*/ 0 w 52"/>
                <a:gd name="T17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0" y="24"/>
                  </a:moveTo>
                  <a:lnTo>
                    <a:pt x="4" y="30"/>
                  </a:lnTo>
                  <a:lnTo>
                    <a:pt x="14" y="46"/>
                  </a:lnTo>
                  <a:lnTo>
                    <a:pt x="18" y="52"/>
                  </a:lnTo>
                  <a:lnTo>
                    <a:pt x="52" y="40"/>
                  </a:lnTo>
                  <a:lnTo>
                    <a:pt x="46" y="29"/>
                  </a:lnTo>
                  <a:lnTo>
                    <a:pt x="36" y="11"/>
                  </a:lnTo>
                  <a:lnTo>
                    <a:pt x="29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3778" y="3740211"/>
              <a:ext cx="121865" cy="117267"/>
            </a:xfrm>
            <a:custGeom>
              <a:avLst/>
              <a:gdLst>
                <a:gd name="T0" fmla="*/ 0 w 53"/>
                <a:gd name="T1" fmla="*/ 33 h 51"/>
                <a:gd name="T2" fmla="*/ 6 w 53"/>
                <a:gd name="T3" fmla="*/ 37 h 51"/>
                <a:gd name="T4" fmla="*/ 24 w 53"/>
                <a:gd name="T5" fmla="*/ 47 h 51"/>
                <a:gd name="T6" fmla="*/ 30 w 53"/>
                <a:gd name="T7" fmla="*/ 51 h 51"/>
                <a:gd name="T8" fmla="*/ 53 w 53"/>
                <a:gd name="T9" fmla="*/ 22 h 51"/>
                <a:gd name="T10" fmla="*/ 41 w 53"/>
                <a:gd name="T11" fmla="*/ 15 h 51"/>
                <a:gd name="T12" fmla="*/ 25 w 53"/>
                <a:gd name="T13" fmla="*/ 6 h 51"/>
                <a:gd name="T14" fmla="*/ 14 w 53"/>
                <a:gd name="T15" fmla="*/ 0 h 51"/>
                <a:gd name="T16" fmla="*/ 0 w 53"/>
                <a:gd name="T17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0" y="33"/>
                  </a:moveTo>
                  <a:lnTo>
                    <a:pt x="6" y="37"/>
                  </a:lnTo>
                  <a:lnTo>
                    <a:pt x="24" y="47"/>
                  </a:lnTo>
                  <a:lnTo>
                    <a:pt x="30" y="51"/>
                  </a:lnTo>
                  <a:lnTo>
                    <a:pt x="53" y="22"/>
                  </a:lnTo>
                  <a:lnTo>
                    <a:pt x="41" y="15"/>
                  </a:lnTo>
                  <a:lnTo>
                    <a:pt x="25" y="6"/>
                  </a:lnTo>
                  <a:lnTo>
                    <a:pt x="14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6335" y="3802293"/>
              <a:ext cx="103470" cy="85076"/>
            </a:xfrm>
            <a:custGeom>
              <a:avLst/>
              <a:gdLst>
                <a:gd name="T0" fmla="*/ 5 w 45"/>
                <a:gd name="T1" fmla="*/ 37 h 37"/>
                <a:gd name="T2" fmla="*/ 12 w 45"/>
                <a:gd name="T3" fmla="*/ 37 h 37"/>
                <a:gd name="T4" fmla="*/ 32 w 45"/>
                <a:gd name="T5" fmla="*/ 37 h 37"/>
                <a:gd name="T6" fmla="*/ 40 w 45"/>
                <a:gd name="T7" fmla="*/ 37 h 37"/>
                <a:gd name="T8" fmla="*/ 45 w 45"/>
                <a:gd name="T9" fmla="*/ 0 h 37"/>
                <a:gd name="T10" fmla="*/ 32 w 45"/>
                <a:gd name="T11" fmla="*/ 0 h 37"/>
                <a:gd name="T12" fmla="*/ 12 w 45"/>
                <a:gd name="T13" fmla="*/ 0 h 37"/>
                <a:gd name="T14" fmla="*/ 0 w 45"/>
                <a:gd name="T15" fmla="*/ 0 h 37"/>
                <a:gd name="T16" fmla="*/ 5 w 45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7">
                  <a:moveTo>
                    <a:pt x="5" y="37"/>
                  </a:moveTo>
                  <a:lnTo>
                    <a:pt x="12" y="37"/>
                  </a:lnTo>
                  <a:lnTo>
                    <a:pt x="32" y="37"/>
                  </a:lnTo>
                  <a:lnTo>
                    <a:pt x="40" y="37"/>
                  </a:lnTo>
                  <a:lnTo>
                    <a:pt x="45" y="0"/>
                  </a:lnTo>
                  <a:lnTo>
                    <a:pt x="3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2798" y="3751708"/>
              <a:ext cx="119565" cy="117267"/>
            </a:xfrm>
            <a:custGeom>
              <a:avLst/>
              <a:gdLst>
                <a:gd name="T0" fmla="*/ 22 w 52"/>
                <a:gd name="T1" fmla="*/ 51 h 51"/>
                <a:gd name="T2" fmla="*/ 30 w 52"/>
                <a:gd name="T3" fmla="*/ 47 h 51"/>
                <a:gd name="T4" fmla="*/ 46 w 52"/>
                <a:gd name="T5" fmla="*/ 37 h 51"/>
                <a:gd name="T6" fmla="*/ 52 w 52"/>
                <a:gd name="T7" fmla="*/ 34 h 51"/>
                <a:gd name="T8" fmla="*/ 40 w 52"/>
                <a:gd name="T9" fmla="*/ 0 h 51"/>
                <a:gd name="T10" fmla="*/ 27 w 52"/>
                <a:gd name="T11" fmla="*/ 6 h 51"/>
                <a:gd name="T12" fmla="*/ 11 w 52"/>
                <a:gd name="T13" fmla="*/ 16 h 51"/>
                <a:gd name="T14" fmla="*/ 0 w 52"/>
                <a:gd name="T15" fmla="*/ 22 h 51"/>
                <a:gd name="T16" fmla="*/ 22 w 52"/>
                <a:gd name="T1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1">
                  <a:moveTo>
                    <a:pt x="22" y="51"/>
                  </a:moveTo>
                  <a:lnTo>
                    <a:pt x="30" y="47"/>
                  </a:lnTo>
                  <a:lnTo>
                    <a:pt x="46" y="37"/>
                  </a:lnTo>
                  <a:lnTo>
                    <a:pt x="52" y="34"/>
                  </a:lnTo>
                  <a:lnTo>
                    <a:pt x="40" y="0"/>
                  </a:lnTo>
                  <a:lnTo>
                    <a:pt x="27" y="6"/>
                  </a:lnTo>
                  <a:lnTo>
                    <a:pt x="11" y="16"/>
                  </a:lnTo>
                  <a:lnTo>
                    <a:pt x="0" y="22"/>
                  </a:lnTo>
                  <a:lnTo>
                    <a:pt x="22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0867" y="3650538"/>
              <a:ext cx="119565" cy="119565"/>
            </a:xfrm>
            <a:custGeom>
              <a:avLst/>
              <a:gdLst>
                <a:gd name="T0" fmla="*/ 35 w 52"/>
                <a:gd name="T1" fmla="*/ 52 h 52"/>
                <a:gd name="T2" fmla="*/ 39 w 52"/>
                <a:gd name="T3" fmla="*/ 46 h 52"/>
                <a:gd name="T4" fmla="*/ 48 w 52"/>
                <a:gd name="T5" fmla="*/ 30 h 52"/>
                <a:gd name="T6" fmla="*/ 52 w 52"/>
                <a:gd name="T7" fmla="*/ 22 h 52"/>
                <a:gd name="T8" fmla="*/ 24 w 52"/>
                <a:gd name="T9" fmla="*/ 0 h 52"/>
                <a:gd name="T10" fmla="*/ 17 w 52"/>
                <a:gd name="T11" fmla="*/ 11 h 52"/>
                <a:gd name="T12" fmla="*/ 8 w 52"/>
                <a:gd name="T13" fmla="*/ 27 h 52"/>
                <a:gd name="T14" fmla="*/ 0 w 52"/>
                <a:gd name="T15" fmla="*/ 39 h 52"/>
                <a:gd name="T16" fmla="*/ 35 w 5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35" y="52"/>
                  </a:moveTo>
                  <a:lnTo>
                    <a:pt x="39" y="46"/>
                  </a:lnTo>
                  <a:lnTo>
                    <a:pt x="48" y="30"/>
                  </a:lnTo>
                  <a:lnTo>
                    <a:pt x="52" y="22"/>
                  </a:lnTo>
                  <a:lnTo>
                    <a:pt x="24" y="0"/>
                  </a:lnTo>
                  <a:lnTo>
                    <a:pt x="17" y="11"/>
                  </a:lnTo>
                  <a:lnTo>
                    <a:pt x="8" y="27"/>
                  </a:lnTo>
                  <a:lnTo>
                    <a:pt x="0" y="39"/>
                  </a:lnTo>
                  <a:lnTo>
                    <a:pt x="35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7546" y="3526374"/>
              <a:ext cx="85076" cy="103470"/>
            </a:xfrm>
            <a:custGeom>
              <a:avLst/>
              <a:gdLst>
                <a:gd name="T0" fmla="*/ 37 w 37"/>
                <a:gd name="T1" fmla="*/ 40 h 45"/>
                <a:gd name="T2" fmla="*/ 37 w 37"/>
                <a:gd name="T3" fmla="*/ 32 h 45"/>
                <a:gd name="T4" fmla="*/ 37 w 37"/>
                <a:gd name="T5" fmla="*/ 12 h 45"/>
                <a:gd name="T6" fmla="*/ 37 w 37"/>
                <a:gd name="T7" fmla="*/ 5 h 45"/>
                <a:gd name="T8" fmla="*/ 0 w 37"/>
                <a:gd name="T9" fmla="*/ 0 h 45"/>
                <a:gd name="T10" fmla="*/ 0 w 37"/>
                <a:gd name="T11" fmla="*/ 12 h 45"/>
                <a:gd name="T12" fmla="*/ 0 w 37"/>
                <a:gd name="T13" fmla="*/ 32 h 45"/>
                <a:gd name="T14" fmla="*/ 0 w 37"/>
                <a:gd name="T15" fmla="*/ 45 h 45"/>
                <a:gd name="T16" fmla="*/ 37 w 37"/>
                <a:gd name="T17" fmla="*/ 4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5">
                  <a:moveTo>
                    <a:pt x="37" y="40"/>
                  </a:moveTo>
                  <a:lnTo>
                    <a:pt x="37" y="32"/>
                  </a:lnTo>
                  <a:lnTo>
                    <a:pt x="37" y="12"/>
                  </a:lnTo>
                  <a:lnTo>
                    <a:pt x="37" y="5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32"/>
                  </a:lnTo>
                  <a:lnTo>
                    <a:pt x="0" y="45"/>
                  </a:lnTo>
                  <a:lnTo>
                    <a:pt x="37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26962" y="3381516"/>
              <a:ext cx="117267" cy="121865"/>
            </a:xfrm>
            <a:custGeom>
              <a:avLst/>
              <a:gdLst>
                <a:gd name="T0" fmla="*/ 51 w 51"/>
                <a:gd name="T1" fmla="*/ 30 h 53"/>
                <a:gd name="T2" fmla="*/ 47 w 51"/>
                <a:gd name="T3" fmla="*/ 24 h 53"/>
                <a:gd name="T4" fmla="*/ 37 w 51"/>
                <a:gd name="T5" fmla="*/ 6 h 53"/>
                <a:gd name="T6" fmla="*/ 33 w 51"/>
                <a:gd name="T7" fmla="*/ 0 h 53"/>
                <a:gd name="T8" fmla="*/ 0 w 51"/>
                <a:gd name="T9" fmla="*/ 14 h 53"/>
                <a:gd name="T10" fmla="*/ 6 w 51"/>
                <a:gd name="T11" fmla="*/ 25 h 53"/>
                <a:gd name="T12" fmla="*/ 16 w 51"/>
                <a:gd name="T13" fmla="*/ 42 h 53"/>
                <a:gd name="T14" fmla="*/ 22 w 51"/>
                <a:gd name="T15" fmla="*/ 53 h 53"/>
                <a:gd name="T16" fmla="*/ 51 w 51"/>
                <a:gd name="T17" fmla="*/ 3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3">
                  <a:moveTo>
                    <a:pt x="51" y="30"/>
                  </a:moveTo>
                  <a:lnTo>
                    <a:pt x="47" y="24"/>
                  </a:lnTo>
                  <a:lnTo>
                    <a:pt x="37" y="6"/>
                  </a:lnTo>
                  <a:lnTo>
                    <a:pt x="33" y="0"/>
                  </a:lnTo>
                  <a:lnTo>
                    <a:pt x="0" y="14"/>
                  </a:lnTo>
                  <a:lnTo>
                    <a:pt x="6" y="25"/>
                  </a:lnTo>
                  <a:lnTo>
                    <a:pt x="16" y="42"/>
                  </a:lnTo>
                  <a:lnTo>
                    <a:pt x="22" y="53"/>
                  </a:lnTo>
                  <a:lnTo>
                    <a:pt x="51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5791" y="3275748"/>
              <a:ext cx="119565" cy="117267"/>
            </a:xfrm>
            <a:custGeom>
              <a:avLst/>
              <a:gdLst>
                <a:gd name="T0" fmla="*/ 52 w 52"/>
                <a:gd name="T1" fmla="*/ 16 h 51"/>
                <a:gd name="T2" fmla="*/ 46 w 52"/>
                <a:gd name="T3" fmla="*/ 12 h 51"/>
                <a:gd name="T4" fmla="*/ 29 w 52"/>
                <a:gd name="T5" fmla="*/ 4 h 51"/>
                <a:gd name="T6" fmla="*/ 22 w 52"/>
                <a:gd name="T7" fmla="*/ 0 h 51"/>
                <a:gd name="T8" fmla="*/ 0 w 52"/>
                <a:gd name="T9" fmla="*/ 29 h 51"/>
                <a:gd name="T10" fmla="*/ 11 w 52"/>
                <a:gd name="T11" fmla="*/ 35 h 51"/>
                <a:gd name="T12" fmla="*/ 27 w 52"/>
                <a:gd name="T13" fmla="*/ 45 h 51"/>
                <a:gd name="T14" fmla="*/ 39 w 52"/>
                <a:gd name="T15" fmla="*/ 51 h 51"/>
                <a:gd name="T16" fmla="*/ 52 w 52"/>
                <a:gd name="T17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1">
                  <a:moveTo>
                    <a:pt x="52" y="16"/>
                  </a:moveTo>
                  <a:lnTo>
                    <a:pt x="46" y="12"/>
                  </a:lnTo>
                  <a:lnTo>
                    <a:pt x="29" y="4"/>
                  </a:lnTo>
                  <a:lnTo>
                    <a:pt x="22" y="0"/>
                  </a:lnTo>
                  <a:lnTo>
                    <a:pt x="0" y="29"/>
                  </a:lnTo>
                  <a:lnTo>
                    <a:pt x="11" y="35"/>
                  </a:lnTo>
                  <a:lnTo>
                    <a:pt x="27" y="45"/>
                  </a:lnTo>
                  <a:lnTo>
                    <a:pt x="39" y="51"/>
                  </a:lnTo>
                  <a:lnTo>
                    <a:pt x="52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76295" y="3298741"/>
              <a:ext cx="531144" cy="535743"/>
            </a:xfrm>
            <a:custGeom>
              <a:avLst/>
              <a:gdLst>
                <a:gd name="T0" fmla="*/ 92 w 184"/>
                <a:gd name="T1" fmla="*/ 186 h 186"/>
                <a:gd name="T2" fmla="*/ 0 w 184"/>
                <a:gd name="T3" fmla="*/ 93 h 186"/>
                <a:gd name="T4" fmla="*/ 92 w 184"/>
                <a:gd name="T5" fmla="*/ 0 h 186"/>
                <a:gd name="T6" fmla="*/ 184 w 184"/>
                <a:gd name="T7" fmla="*/ 93 h 186"/>
                <a:gd name="T8" fmla="*/ 92 w 184"/>
                <a:gd name="T9" fmla="*/ 186 h 186"/>
                <a:gd name="T10" fmla="*/ 92 w 184"/>
                <a:gd name="T11" fmla="*/ 28 h 186"/>
                <a:gd name="T12" fmla="*/ 27 w 184"/>
                <a:gd name="T13" fmla="*/ 93 h 186"/>
                <a:gd name="T14" fmla="*/ 92 w 184"/>
                <a:gd name="T15" fmla="*/ 158 h 186"/>
                <a:gd name="T16" fmla="*/ 156 w 184"/>
                <a:gd name="T17" fmla="*/ 93 h 186"/>
                <a:gd name="T18" fmla="*/ 92 w 184"/>
                <a:gd name="T19" fmla="*/ 2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6">
                  <a:moveTo>
                    <a:pt x="92" y="186"/>
                  </a:moveTo>
                  <a:cubicBezTo>
                    <a:pt x="41" y="186"/>
                    <a:pt x="0" y="144"/>
                    <a:pt x="0" y="93"/>
                  </a:cubicBezTo>
                  <a:cubicBezTo>
                    <a:pt x="0" y="41"/>
                    <a:pt x="41" y="0"/>
                    <a:pt x="92" y="0"/>
                  </a:cubicBezTo>
                  <a:cubicBezTo>
                    <a:pt x="142" y="0"/>
                    <a:pt x="184" y="41"/>
                    <a:pt x="184" y="93"/>
                  </a:cubicBezTo>
                  <a:cubicBezTo>
                    <a:pt x="184" y="144"/>
                    <a:pt x="142" y="186"/>
                    <a:pt x="92" y="186"/>
                  </a:cubicBezTo>
                  <a:close/>
                  <a:moveTo>
                    <a:pt x="92" y="28"/>
                  </a:moveTo>
                  <a:cubicBezTo>
                    <a:pt x="56" y="28"/>
                    <a:pt x="27" y="57"/>
                    <a:pt x="27" y="93"/>
                  </a:cubicBezTo>
                  <a:cubicBezTo>
                    <a:pt x="27" y="129"/>
                    <a:pt x="56" y="158"/>
                    <a:pt x="92" y="158"/>
                  </a:cubicBezTo>
                  <a:cubicBezTo>
                    <a:pt x="127" y="158"/>
                    <a:pt x="156" y="129"/>
                    <a:pt x="156" y="93"/>
                  </a:cubicBezTo>
                  <a:cubicBezTo>
                    <a:pt x="156" y="57"/>
                    <a:pt x="127" y="28"/>
                    <a:pt x="9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grpSp>
        <p:nvGrpSpPr>
          <p:cNvPr id="61" name="Group 60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62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63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>
          <a:xfrm rot="18900000">
            <a:off x="4021019" y="1999143"/>
            <a:ext cx="1616905" cy="388383"/>
          </a:xfrm>
          <a:custGeom>
            <a:avLst/>
            <a:gdLst>
              <a:gd name="connsiteX0" fmla="*/ 0 w 1011022"/>
              <a:gd name="connsiteY0" fmla="*/ 0 h 242849"/>
              <a:gd name="connsiteX1" fmla="*/ 1011022 w 1011022"/>
              <a:gd name="connsiteY1" fmla="*/ 0 h 242849"/>
              <a:gd name="connsiteX2" fmla="*/ 1011022 w 1011022"/>
              <a:gd name="connsiteY2" fmla="*/ 242849 h 242849"/>
              <a:gd name="connsiteX3" fmla="*/ 0 w 1011022"/>
              <a:gd name="connsiteY3" fmla="*/ 242849 h 24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1022" h="242849">
                <a:moveTo>
                  <a:pt x="0" y="0"/>
                </a:moveTo>
                <a:lnTo>
                  <a:pt x="1011022" y="0"/>
                </a:lnTo>
                <a:lnTo>
                  <a:pt x="1011022" y="242849"/>
                </a:lnTo>
                <a:lnTo>
                  <a:pt x="0" y="2428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rot="21590568">
            <a:off x="4117998" y="2626520"/>
            <a:ext cx="1537190" cy="388383"/>
          </a:xfrm>
          <a:custGeom>
            <a:avLst/>
            <a:gdLst>
              <a:gd name="connsiteX0" fmla="*/ 0 w 961178"/>
              <a:gd name="connsiteY0" fmla="*/ 0 h 242849"/>
              <a:gd name="connsiteX1" fmla="*/ 961178 w 961178"/>
              <a:gd name="connsiteY1" fmla="*/ 0 h 242849"/>
              <a:gd name="connsiteX2" fmla="*/ 961178 w 961178"/>
              <a:gd name="connsiteY2" fmla="*/ 242849 h 242849"/>
              <a:gd name="connsiteX3" fmla="*/ 241521 w 961178"/>
              <a:gd name="connsiteY3" fmla="*/ 242849 h 24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1178" h="242849">
                <a:moveTo>
                  <a:pt x="0" y="0"/>
                </a:moveTo>
                <a:lnTo>
                  <a:pt x="961178" y="0"/>
                </a:lnTo>
                <a:lnTo>
                  <a:pt x="961178" y="242849"/>
                </a:lnTo>
                <a:lnTo>
                  <a:pt x="241521" y="242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2700000" flipH="1">
            <a:off x="6523674" y="1996290"/>
            <a:ext cx="1616905" cy="388383"/>
          </a:xfrm>
          <a:custGeom>
            <a:avLst/>
            <a:gdLst>
              <a:gd name="connsiteX0" fmla="*/ 0 w 1011022"/>
              <a:gd name="connsiteY0" fmla="*/ 0 h 242849"/>
              <a:gd name="connsiteX1" fmla="*/ 1011022 w 1011022"/>
              <a:gd name="connsiteY1" fmla="*/ 0 h 242849"/>
              <a:gd name="connsiteX2" fmla="*/ 1011022 w 1011022"/>
              <a:gd name="connsiteY2" fmla="*/ 242849 h 242849"/>
              <a:gd name="connsiteX3" fmla="*/ 0 w 1011022"/>
              <a:gd name="connsiteY3" fmla="*/ 242849 h 24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1022" h="242849">
                <a:moveTo>
                  <a:pt x="0" y="0"/>
                </a:moveTo>
                <a:lnTo>
                  <a:pt x="1011022" y="0"/>
                </a:lnTo>
                <a:lnTo>
                  <a:pt x="1011022" y="242849"/>
                </a:lnTo>
                <a:lnTo>
                  <a:pt x="0" y="24284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rot="9432" flipH="1">
            <a:off x="6061288" y="2623056"/>
            <a:ext cx="1982313" cy="388383"/>
          </a:xfrm>
          <a:custGeom>
            <a:avLst/>
            <a:gdLst>
              <a:gd name="connsiteX0" fmla="*/ 961178 w 1239505"/>
              <a:gd name="connsiteY0" fmla="*/ 0 h 242849"/>
              <a:gd name="connsiteX1" fmla="*/ 0 w 1239505"/>
              <a:gd name="connsiteY1" fmla="*/ 0 h 242849"/>
              <a:gd name="connsiteX2" fmla="*/ 241521 w 1239505"/>
              <a:gd name="connsiteY2" fmla="*/ 242849 h 242849"/>
              <a:gd name="connsiteX3" fmla="*/ 961178 w 1239505"/>
              <a:gd name="connsiteY3" fmla="*/ 242849 h 242849"/>
              <a:gd name="connsiteX4" fmla="*/ 961178 w 1239505"/>
              <a:gd name="connsiteY4" fmla="*/ 240299 h 242849"/>
              <a:gd name="connsiteX5" fmla="*/ 1238850 w 1239505"/>
              <a:gd name="connsiteY5" fmla="*/ 241061 h 242849"/>
              <a:gd name="connsiteX6" fmla="*/ 1239505 w 1239505"/>
              <a:gd name="connsiteY6" fmla="*/ 2342 h 242849"/>
              <a:gd name="connsiteX7" fmla="*/ 961178 w 1239505"/>
              <a:gd name="connsiteY7" fmla="*/ 1578 h 24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9505" h="242849">
                <a:moveTo>
                  <a:pt x="961178" y="0"/>
                </a:moveTo>
                <a:lnTo>
                  <a:pt x="0" y="0"/>
                </a:lnTo>
                <a:lnTo>
                  <a:pt x="241521" y="242849"/>
                </a:lnTo>
                <a:lnTo>
                  <a:pt x="961178" y="242849"/>
                </a:lnTo>
                <a:lnTo>
                  <a:pt x="961178" y="240299"/>
                </a:lnTo>
                <a:lnTo>
                  <a:pt x="1238850" y="241061"/>
                </a:lnTo>
                <a:lnTo>
                  <a:pt x="1239505" y="2342"/>
                </a:lnTo>
                <a:lnTo>
                  <a:pt x="961178" y="15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18900000" flipH="1" flipV="1">
            <a:off x="6523674" y="4473094"/>
            <a:ext cx="1616905" cy="388383"/>
          </a:xfrm>
          <a:custGeom>
            <a:avLst/>
            <a:gdLst>
              <a:gd name="connsiteX0" fmla="*/ 0 w 1011022"/>
              <a:gd name="connsiteY0" fmla="*/ 0 h 242849"/>
              <a:gd name="connsiteX1" fmla="*/ 1011022 w 1011022"/>
              <a:gd name="connsiteY1" fmla="*/ 0 h 242849"/>
              <a:gd name="connsiteX2" fmla="*/ 1011022 w 1011022"/>
              <a:gd name="connsiteY2" fmla="*/ 242849 h 242849"/>
              <a:gd name="connsiteX3" fmla="*/ 0 w 1011022"/>
              <a:gd name="connsiteY3" fmla="*/ 242849 h 24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1022" h="242849">
                <a:moveTo>
                  <a:pt x="0" y="0"/>
                </a:moveTo>
                <a:lnTo>
                  <a:pt x="1011022" y="0"/>
                </a:lnTo>
                <a:lnTo>
                  <a:pt x="1011022" y="242849"/>
                </a:lnTo>
                <a:lnTo>
                  <a:pt x="0" y="2428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 rot="5390568" flipH="1" flipV="1">
            <a:off x="5726705" y="4221003"/>
            <a:ext cx="1945033" cy="391095"/>
          </a:xfrm>
          <a:custGeom>
            <a:avLst/>
            <a:gdLst>
              <a:gd name="connsiteX0" fmla="*/ 1216195 w 1216195"/>
              <a:gd name="connsiteY0" fmla="*/ 5826 h 244545"/>
              <a:gd name="connsiteX1" fmla="*/ 1215541 w 1216195"/>
              <a:gd name="connsiteY1" fmla="*/ 244545 h 244545"/>
              <a:gd name="connsiteX2" fmla="*/ 597386 w 1216195"/>
              <a:gd name="connsiteY2" fmla="*/ 242849 h 244545"/>
              <a:gd name="connsiteX3" fmla="*/ 0 w 1216195"/>
              <a:gd name="connsiteY3" fmla="*/ 242849 h 244545"/>
              <a:gd name="connsiteX4" fmla="*/ 0 w 1216195"/>
              <a:gd name="connsiteY4" fmla="*/ 240814 h 244545"/>
              <a:gd name="connsiteX5" fmla="*/ 242139 w 1216195"/>
              <a:gd name="connsiteY5" fmla="*/ 0 h 244545"/>
              <a:gd name="connsiteX6" fmla="*/ 964420 w 1216195"/>
              <a:gd name="connsiteY6" fmla="*/ 0 h 244545"/>
              <a:gd name="connsiteX7" fmla="*/ 964420 w 1216195"/>
              <a:gd name="connsiteY7" fmla="*/ 5135 h 24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6195" h="244545">
                <a:moveTo>
                  <a:pt x="1216195" y="5826"/>
                </a:moveTo>
                <a:lnTo>
                  <a:pt x="1215541" y="244545"/>
                </a:lnTo>
                <a:lnTo>
                  <a:pt x="597386" y="242849"/>
                </a:lnTo>
                <a:lnTo>
                  <a:pt x="0" y="242849"/>
                </a:lnTo>
                <a:lnTo>
                  <a:pt x="0" y="240814"/>
                </a:lnTo>
                <a:lnTo>
                  <a:pt x="242139" y="0"/>
                </a:lnTo>
                <a:lnTo>
                  <a:pt x="964420" y="0"/>
                </a:lnTo>
                <a:lnTo>
                  <a:pt x="964420" y="51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2700000" flipV="1">
            <a:off x="4018040" y="4473327"/>
            <a:ext cx="1616905" cy="388383"/>
          </a:xfrm>
          <a:custGeom>
            <a:avLst/>
            <a:gdLst>
              <a:gd name="connsiteX0" fmla="*/ 0 w 1011022"/>
              <a:gd name="connsiteY0" fmla="*/ 0 h 242849"/>
              <a:gd name="connsiteX1" fmla="*/ 1011022 w 1011022"/>
              <a:gd name="connsiteY1" fmla="*/ 0 h 242849"/>
              <a:gd name="connsiteX2" fmla="*/ 1011022 w 1011022"/>
              <a:gd name="connsiteY2" fmla="*/ 242849 h 242849"/>
              <a:gd name="connsiteX3" fmla="*/ 0 w 1011022"/>
              <a:gd name="connsiteY3" fmla="*/ 242849 h 24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1022" h="242849">
                <a:moveTo>
                  <a:pt x="0" y="0"/>
                </a:moveTo>
                <a:lnTo>
                  <a:pt x="1011022" y="0"/>
                </a:lnTo>
                <a:lnTo>
                  <a:pt x="1011022" y="242849"/>
                </a:lnTo>
                <a:lnTo>
                  <a:pt x="0" y="24284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5266874" y="1472076"/>
            <a:ext cx="392613" cy="1989072"/>
          </a:xfrm>
          <a:custGeom>
            <a:avLst/>
            <a:gdLst>
              <a:gd name="connsiteX0" fmla="*/ 2035 w 245494"/>
              <a:gd name="connsiteY0" fmla="*/ 0 h 1243732"/>
              <a:gd name="connsiteX1" fmla="*/ 243512 w 245494"/>
              <a:gd name="connsiteY1" fmla="*/ 241477 h 1243732"/>
              <a:gd name="connsiteX2" fmla="*/ 245494 w 245494"/>
              <a:gd name="connsiteY2" fmla="*/ 963756 h 1243732"/>
              <a:gd name="connsiteX3" fmla="*/ 241621 w 245494"/>
              <a:gd name="connsiteY3" fmla="*/ 963766 h 1243732"/>
              <a:gd name="connsiteX4" fmla="*/ 241621 w 245494"/>
              <a:gd name="connsiteY4" fmla="*/ 1243732 h 1243732"/>
              <a:gd name="connsiteX5" fmla="*/ 2901 w 245494"/>
              <a:gd name="connsiteY5" fmla="*/ 1243732 h 1243732"/>
              <a:gd name="connsiteX6" fmla="*/ 2901 w 245494"/>
              <a:gd name="connsiteY6" fmla="*/ 964422 h 1243732"/>
              <a:gd name="connsiteX7" fmla="*/ 2646 w 245494"/>
              <a:gd name="connsiteY7" fmla="*/ 964422 h 1243732"/>
              <a:gd name="connsiteX8" fmla="*/ 0 w 245494"/>
              <a:gd name="connsiteY8" fmla="*/ 5 h 124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4" h="1243732">
                <a:moveTo>
                  <a:pt x="2035" y="0"/>
                </a:moveTo>
                <a:lnTo>
                  <a:pt x="243512" y="241477"/>
                </a:lnTo>
                <a:lnTo>
                  <a:pt x="245494" y="963756"/>
                </a:lnTo>
                <a:lnTo>
                  <a:pt x="241621" y="963766"/>
                </a:lnTo>
                <a:lnTo>
                  <a:pt x="241621" y="1243732"/>
                </a:lnTo>
                <a:lnTo>
                  <a:pt x="2901" y="1243732"/>
                </a:lnTo>
                <a:lnTo>
                  <a:pt x="2901" y="964422"/>
                </a:lnTo>
                <a:lnTo>
                  <a:pt x="2646" y="964422"/>
                </a:lnTo>
                <a:lnTo>
                  <a:pt x="0" y="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5263894" y="3460742"/>
            <a:ext cx="392613" cy="1928036"/>
          </a:xfrm>
          <a:custGeom>
            <a:avLst/>
            <a:gdLst>
              <a:gd name="connsiteX0" fmla="*/ 4764 w 245494"/>
              <a:gd name="connsiteY0" fmla="*/ 0 h 1205567"/>
              <a:gd name="connsiteX1" fmla="*/ 243484 w 245494"/>
              <a:gd name="connsiteY1" fmla="*/ 0 h 1205567"/>
              <a:gd name="connsiteX2" fmla="*/ 243484 w 245494"/>
              <a:gd name="connsiteY2" fmla="*/ 241806 h 1205567"/>
              <a:gd name="connsiteX3" fmla="*/ 245494 w 245494"/>
              <a:gd name="connsiteY3" fmla="*/ 241812 h 1205567"/>
              <a:gd name="connsiteX4" fmla="*/ 243512 w 245494"/>
              <a:gd name="connsiteY4" fmla="*/ 964090 h 1205567"/>
              <a:gd name="connsiteX5" fmla="*/ 2035 w 245494"/>
              <a:gd name="connsiteY5" fmla="*/ 1205567 h 1205567"/>
              <a:gd name="connsiteX6" fmla="*/ 0 w 245494"/>
              <a:gd name="connsiteY6" fmla="*/ 1205562 h 1205567"/>
              <a:gd name="connsiteX7" fmla="*/ 2646 w 245494"/>
              <a:gd name="connsiteY7" fmla="*/ 241145 h 1205567"/>
              <a:gd name="connsiteX8" fmla="*/ 4764 w 245494"/>
              <a:gd name="connsiteY8" fmla="*/ 241151 h 120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4" h="1205567">
                <a:moveTo>
                  <a:pt x="4764" y="0"/>
                </a:moveTo>
                <a:lnTo>
                  <a:pt x="243484" y="0"/>
                </a:lnTo>
                <a:lnTo>
                  <a:pt x="243484" y="241806"/>
                </a:lnTo>
                <a:lnTo>
                  <a:pt x="245494" y="241812"/>
                </a:lnTo>
                <a:lnTo>
                  <a:pt x="243512" y="964090"/>
                </a:lnTo>
                <a:lnTo>
                  <a:pt x="2035" y="1205567"/>
                </a:lnTo>
                <a:lnTo>
                  <a:pt x="0" y="1205562"/>
                </a:lnTo>
                <a:lnTo>
                  <a:pt x="2646" y="241145"/>
                </a:lnTo>
                <a:lnTo>
                  <a:pt x="4764" y="2411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 rot="16200000">
            <a:off x="5285691" y="2220208"/>
            <a:ext cx="381779" cy="11899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rot="16200000">
            <a:off x="6865669" y="3057746"/>
            <a:ext cx="391540" cy="1965384"/>
          </a:xfrm>
          <a:custGeom>
            <a:avLst/>
            <a:gdLst>
              <a:gd name="connsiteX0" fmla="*/ 244823 w 244823"/>
              <a:gd name="connsiteY0" fmla="*/ 986734 h 1228920"/>
              <a:gd name="connsiteX1" fmla="*/ 2637 w 244823"/>
              <a:gd name="connsiteY1" fmla="*/ 1228920 h 1228920"/>
              <a:gd name="connsiteX2" fmla="*/ 0 w 244823"/>
              <a:gd name="connsiteY2" fmla="*/ 267746 h 1228920"/>
              <a:gd name="connsiteX3" fmla="*/ 2077 w 244823"/>
              <a:gd name="connsiteY3" fmla="*/ 267740 h 1228920"/>
              <a:gd name="connsiteX4" fmla="*/ 2077 w 244823"/>
              <a:gd name="connsiteY4" fmla="*/ 0 h 1228920"/>
              <a:gd name="connsiteX5" fmla="*/ 240797 w 244823"/>
              <a:gd name="connsiteY5" fmla="*/ 0 h 1228920"/>
              <a:gd name="connsiteX6" fmla="*/ 240797 w 244823"/>
              <a:gd name="connsiteY6" fmla="*/ 267086 h 1228920"/>
              <a:gd name="connsiteX7" fmla="*/ 242848 w 244823"/>
              <a:gd name="connsiteY7" fmla="*/ 267080 h 122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823" h="1228920">
                <a:moveTo>
                  <a:pt x="244823" y="986734"/>
                </a:moveTo>
                <a:lnTo>
                  <a:pt x="2637" y="1228920"/>
                </a:lnTo>
                <a:lnTo>
                  <a:pt x="0" y="267746"/>
                </a:lnTo>
                <a:lnTo>
                  <a:pt x="2077" y="267740"/>
                </a:lnTo>
                <a:lnTo>
                  <a:pt x="2077" y="0"/>
                </a:lnTo>
                <a:lnTo>
                  <a:pt x="240797" y="0"/>
                </a:lnTo>
                <a:lnTo>
                  <a:pt x="240797" y="267086"/>
                </a:lnTo>
                <a:lnTo>
                  <a:pt x="242848" y="2670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 rot="5400000">
            <a:off x="4902367" y="3057023"/>
            <a:ext cx="391540" cy="1967294"/>
          </a:xfrm>
          <a:custGeom>
            <a:avLst/>
            <a:gdLst>
              <a:gd name="connsiteX0" fmla="*/ 0 w 244823"/>
              <a:gd name="connsiteY0" fmla="*/ 987928 h 1230114"/>
              <a:gd name="connsiteX1" fmla="*/ 1975 w 244823"/>
              <a:gd name="connsiteY1" fmla="*/ 268274 h 1230114"/>
              <a:gd name="connsiteX2" fmla="*/ 5761 w 244823"/>
              <a:gd name="connsiteY2" fmla="*/ 268284 h 1230114"/>
              <a:gd name="connsiteX3" fmla="*/ 5761 w 244823"/>
              <a:gd name="connsiteY3" fmla="*/ 0 h 1230114"/>
              <a:gd name="connsiteX4" fmla="*/ 244481 w 244823"/>
              <a:gd name="connsiteY4" fmla="*/ 0 h 1230114"/>
              <a:gd name="connsiteX5" fmla="*/ 244481 w 244823"/>
              <a:gd name="connsiteY5" fmla="*/ 268939 h 1230114"/>
              <a:gd name="connsiteX6" fmla="*/ 244823 w 244823"/>
              <a:gd name="connsiteY6" fmla="*/ 268940 h 1230114"/>
              <a:gd name="connsiteX7" fmla="*/ 244481 w 244823"/>
              <a:gd name="connsiteY7" fmla="*/ 393597 h 1230114"/>
              <a:gd name="connsiteX8" fmla="*/ 244481 w 244823"/>
              <a:gd name="connsiteY8" fmla="*/ 744038 h 1230114"/>
              <a:gd name="connsiteX9" fmla="*/ 243520 w 244823"/>
              <a:gd name="connsiteY9" fmla="*/ 744038 h 1230114"/>
              <a:gd name="connsiteX10" fmla="*/ 242186 w 244823"/>
              <a:gd name="connsiteY10" fmla="*/ 1230114 h 123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823" h="1230114">
                <a:moveTo>
                  <a:pt x="0" y="987928"/>
                </a:moveTo>
                <a:lnTo>
                  <a:pt x="1975" y="268274"/>
                </a:lnTo>
                <a:lnTo>
                  <a:pt x="5761" y="268284"/>
                </a:lnTo>
                <a:lnTo>
                  <a:pt x="5761" y="0"/>
                </a:lnTo>
                <a:lnTo>
                  <a:pt x="244481" y="0"/>
                </a:lnTo>
                <a:lnTo>
                  <a:pt x="244481" y="268939"/>
                </a:lnTo>
                <a:lnTo>
                  <a:pt x="244823" y="268940"/>
                </a:lnTo>
                <a:lnTo>
                  <a:pt x="244481" y="393597"/>
                </a:lnTo>
                <a:lnTo>
                  <a:pt x="244481" y="744038"/>
                </a:lnTo>
                <a:lnTo>
                  <a:pt x="243520" y="744038"/>
                </a:lnTo>
                <a:lnTo>
                  <a:pt x="242186" y="1230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6502111" y="1469223"/>
            <a:ext cx="392613" cy="1982707"/>
          </a:xfrm>
          <a:custGeom>
            <a:avLst/>
            <a:gdLst>
              <a:gd name="connsiteX0" fmla="*/ 243459 w 245494"/>
              <a:gd name="connsiteY0" fmla="*/ 0 h 1239752"/>
              <a:gd name="connsiteX1" fmla="*/ 245494 w 245494"/>
              <a:gd name="connsiteY1" fmla="*/ 5 h 1239752"/>
              <a:gd name="connsiteX2" fmla="*/ 244134 w 245494"/>
              <a:gd name="connsiteY2" fmla="*/ 495714 h 1239752"/>
              <a:gd name="connsiteX3" fmla="*/ 244161 w 245494"/>
              <a:gd name="connsiteY3" fmla="*/ 495714 h 1239752"/>
              <a:gd name="connsiteX4" fmla="*/ 244161 w 245494"/>
              <a:gd name="connsiteY4" fmla="*/ 1239752 h 1239752"/>
              <a:gd name="connsiteX5" fmla="*/ 5441 w 245494"/>
              <a:gd name="connsiteY5" fmla="*/ 1239752 h 1239752"/>
              <a:gd name="connsiteX6" fmla="*/ 5441 w 245494"/>
              <a:gd name="connsiteY6" fmla="*/ 963771 h 1239752"/>
              <a:gd name="connsiteX7" fmla="*/ 0 w 245494"/>
              <a:gd name="connsiteY7" fmla="*/ 963756 h 1239752"/>
              <a:gd name="connsiteX8" fmla="*/ 1982 w 245494"/>
              <a:gd name="connsiteY8" fmla="*/ 241477 h 123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4" h="1239752">
                <a:moveTo>
                  <a:pt x="243459" y="0"/>
                </a:moveTo>
                <a:lnTo>
                  <a:pt x="245494" y="5"/>
                </a:lnTo>
                <a:lnTo>
                  <a:pt x="244134" y="495714"/>
                </a:lnTo>
                <a:lnTo>
                  <a:pt x="244161" y="495714"/>
                </a:lnTo>
                <a:lnTo>
                  <a:pt x="244161" y="1239752"/>
                </a:lnTo>
                <a:lnTo>
                  <a:pt x="5441" y="1239752"/>
                </a:lnTo>
                <a:lnTo>
                  <a:pt x="5441" y="963771"/>
                </a:lnTo>
                <a:lnTo>
                  <a:pt x="0" y="963756"/>
                </a:lnTo>
                <a:lnTo>
                  <a:pt x="1982" y="2414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5851258" y="2588160"/>
            <a:ext cx="229300" cy="458600"/>
          </a:xfrm>
          <a:custGeom>
            <a:avLst/>
            <a:gdLst>
              <a:gd name="connsiteX0" fmla="*/ 229300 w 229300"/>
              <a:gd name="connsiteY0" fmla="*/ 0 h 458600"/>
              <a:gd name="connsiteX1" fmla="*/ 229300 w 229300"/>
              <a:gd name="connsiteY1" fmla="*/ 458600 h 458600"/>
              <a:gd name="connsiteX2" fmla="*/ 0 w 229300"/>
              <a:gd name="connsiteY2" fmla="*/ 229300 h 458600"/>
              <a:gd name="connsiteX3" fmla="*/ 229300 w 229300"/>
              <a:gd name="connsiteY3" fmla="*/ 0 h 4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00" h="458600">
                <a:moveTo>
                  <a:pt x="229300" y="0"/>
                </a:moveTo>
                <a:lnTo>
                  <a:pt x="229300" y="458600"/>
                </a:lnTo>
                <a:cubicBezTo>
                  <a:pt x="102661" y="458600"/>
                  <a:pt x="0" y="355939"/>
                  <a:pt x="0" y="229300"/>
                </a:cubicBezTo>
                <a:cubicBezTo>
                  <a:pt x="0" y="102661"/>
                  <a:pt x="102661" y="0"/>
                  <a:pt x="2293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077931" y="2588276"/>
            <a:ext cx="229300" cy="458600"/>
          </a:xfrm>
          <a:custGeom>
            <a:avLst/>
            <a:gdLst>
              <a:gd name="connsiteX0" fmla="*/ 0 w 229300"/>
              <a:gd name="connsiteY0" fmla="*/ 0 h 458600"/>
              <a:gd name="connsiteX1" fmla="*/ 229300 w 229300"/>
              <a:gd name="connsiteY1" fmla="*/ 229300 h 458600"/>
              <a:gd name="connsiteX2" fmla="*/ 0 w 229300"/>
              <a:gd name="connsiteY2" fmla="*/ 458600 h 4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300" h="458600">
                <a:moveTo>
                  <a:pt x="0" y="0"/>
                </a:moveTo>
                <a:cubicBezTo>
                  <a:pt x="126639" y="0"/>
                  <a:pt x="229300" y="102661"/>
                  <a:pt x="229300" y="229300"/>
                </a:cubicBezTo>
                <a:cubicBezTo>
                  <a:pt x="229300" y="355939"/>
                  <a:pt x="126639" y="458600"/>
                  <a:pt x="0" y="4586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 rot="5400000">
            <a:off x="5345608" y="3129703"/>
            <a:ext cx="229300" cy="458600"/>
          </a:xfrm>
          <a:custGeom>
            <a:avLst/>
            <a:gdLst>
              <a:gd name="connsiteX0" fmla="*/ 229300 w 229300"/>
              <a:gd name="connsiteY0" fmla="*/ 0 h 458600"/>
              <a:gd name="connsiteX1" fmla="*/ 229300 w 229300"/>
              <a:gd name="connsiteY1" fmla="*/ 458600 h 458600"/>
              <a:gd name="connsiteX2" fmla="*/ 0 w 229300"/>
              <a:gd name="connsiteY2" fmla="*/ 229300 h 458600"/>
              <a:gd name="connsiteX3" fmla="*/ 229300 w 229300"/>
              <a:gd name="connsiteY3" fmla="*/ 0 h 4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00" h="458600">
                <a:moveTo>
                  <a:pt x="229300" y="0"/>
                </a:moveTo>
                <a:lnTo>
                  <a:pt x="229300" y="458600"/>
                </a:lnTo>
                <a:cubicBezTo>
                  <a:pt x="102661" y="458600"/>
                  <a:pt x="0" y="355939"/>
                  <a:pt x="0" y="229300"/>
                </a:cubicBezTo>
                <a:cubicBezTo>
                  <a:pt x="0" y="102661"/>
                  <a:pt x="102661" y="0"/>
                  <a:pt x="2293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 rot="5400000">
            <a:off x="5345492" y="3356376"/>
            <a:ext cx="229300" cy="458600"/>
          </a:xfrm>
          <a:custGeom>
            <a:avLst/>
            <a:gdLst>
              <a:gd name="connsiteX0" fmla="*/ 0 w 229300"/>
              <a:gd name="connsiteY0" fmla="*/ 0 h 458600"/>
              <a:gd name="connsiteX1" fmla="*/ 229300 w 229300"/>
              <a:gd name="connsiteY1" fmla="*/ 229300 h 458600"/>
              <a:gd name="connsiteX2" fmla="*/ 0 w 229300"/>
              <a:gd name="connsiteY2" fmla="*/ 458600 h 4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300" h="458600">
                <a:moveTo>
                  <a:pt x="0" y="0"/>
                </a:moveTo>
                <a:cubicBezTo>
                  <a:pt x="126639" y="0"/>
                  <a:pt x="229300" y="102661"/>
                  <a:pt x="229300" y="229300"/>
                </a:cubicBezTo>
                <a:cubicBezTo>
                  <a:pt x="229300" y="355939"/>
                  <a:pt x="126639" y="458600"/>
                  <a:pt x="0" y="4586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rot="5400000">
            <a:off x="6593431" y="3116792"/>
            <a:ext cx="229300" cy="458600"/>
          </a:xfrm>
          <a:custGeom>
            <a:avLst/>
            <a:gdLst>
              <a:gd name="connsiteX0" fmla="*/ 229300 w 229300"/>
              <a:gd name="connsiteY0" fmla="*/ 0 h 458600"/>
              <a:gd name="connsiteX1" fmla="*/ 229300 w 229300"/>
              <a:gd name="connsiteY1" fmla="*/ 458600 h 458600"/>
              <a:gd name="connsiteX2" fmla="*/ 0 w 229300"/>
              <a:gd name="connsiteY2" fmla="*/ 229300 h 458600"/>
              <a:gd name="connsiteX3" fmla="*/ 229300 w 229300"/>
              <a:gd name="connsiteY3" fmla="*/ 0 h 4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00" h="458600">
                <a:moveTo>
                  <a:pt x="229300" y="0"/>
                </a:moveTo>
                <a:lnTo>
                  <a:pt x="229300" y="458600"/>
                </a:lnTo>
                <a:cubicBezTo>
                  <a:pt x="102661" y="458600"/>
                  <a:pt x="0" y="355939"/>
                  <a:pt x="0" y="229300"/>
                </a:cubicBezTo>
                <a:cubicBezTo>
                  <a:pt x="0" y="102661"/>
                  <a:pt x="102661" y="0"/>
                  <a:pt x="229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 rot="5400000">
            <a:off x="6593315" y="3343465"/>
            <a:ext cx="229300" cy="458600"/>
          </a:xfrm>
          <a:custGeom>
            <a:avLst/>
            <a:gdLst>
              <a:gd name="connsiteX0" fmla="*/ 0 w 229300"/>
              <a:gd name="connsiteY0" fmla="*/ 0 h 458600"/>
              <a:gd name="connsiteX1" fmla="*/ 229300 w 229300"/>
              <a:gd name="connsiteY1" fmla="*/ 229300 h 458600"/>
              <a:gd name="connsiteX2" fmla="*/ 0 w 229300"/>
              <a:gd name="connsiteY2" fmla="*/ 458600 h 4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300" h="458600">
                <a:moveTo>
                  <a:pt x="0" y="0"/>
                </a:moveTo>
                <a:cubicBezTo>
                  <a:pt x="126639" y="0"/>
                  <a:pt x="229300" y="102661"/>
                  <a:pt x="229300" y="229300"/>
                </a:cubicBezTo>
                <a:cubicBezTo>
                  <a:pt x="229300" y="355939"/>
                  <a:pt x="126639" y="458600"/>
                  <a:pt x="0" y="458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5854126" y="3808448"/>
            <a:ext cx="229300" cy="458600"/>
          </a:xfrm>
          <a:custGeom>
            <a:avLst/>
            <a:gdLst>
              <a:gd name="connsiteX0" fmla="*/ 229300 w 229300"/>
              <a:gd name="connsiteY0" fmla="*/ 0 h 458600"/>
              <a:gd name="connsiteX1" fmla="*/ 229300 w 229300"/>
              <a:gd name="connsiteY1" fmla="*/ 458600 h 458600"/>
              <a:gd name="connsiteX2" fmla="*/ 0 w 229300"/>
              <a:gd name="connsiteY2" fmla="*/ 229300 h 458600"/>
              <a:gd name="connsiteX3" fmla="*/ 229300 w 229300"/>
              <a:gd name="connsiteY3" fmla="*/ 0 h 4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00" h="458600">
                <a:moveTo>
                  <a:pt x="229300" y="0"/>
                </a:moveTo>
                <a:lnTo>
                  <a:pt x="229300" y="458600"/>
                </a:lnTo>
                <a:cubicBezTo>
                  <a:pt x="102661" y="458600"/>
                  <a:pt x="0" y="355939"/>
                  <a:pt x="0" y="229300"/>
                </a:cubicBezTo>
                <a:cubicBezTo>
                  <a:pt x="0" y="102661"/>
                  <a:pt x="102661" y="0"/>
                  <a:pt x="229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6080799" y="3808564"/>
            <a:ext cx="229300" cy="458600"/>
          </a:xfrm>
          <a:custGeom>
            <a:avLst/>
            <a:gdLst>
              <a:gd name="connsiteX0" fmla="*/ 0 w 229300"/>
              <a:gd name="connsiteY0" fmla="*/ 0 h 458600"/>
              <a:gd name="connsiteX1" fmla="*/ 229300 w 229300"/>
              <a:gd name="connsiteY1" fmla="*/ 229300 h 458600"/>
              <a:gd name="connsiteX2" fmla="*/ 0 w 229300"/>
              <a:gd name="connsiteY2" fmla="*/ 458600 h 45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300" h="458600">
                <a:moveTo>
                  <a:pt x="0" y="0"/>
                </a:moveTo>
                <a:cubicBezTo>
                  <a:pt x="126639" y="0"/>
                  <a:pt x="229300" y="102661"/>
                  <a:pt x="229300" y="229300"/>
                </a:cubicBezTo>
                <a:cubicBezTo>
                  <a:pt x="229300" y="355939"/>
                  <a:pt x="126639" y="458600"/>
                  <a:pt x="0" y="458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7325861" y="1655139"/>
            <a:ext cx="591048" cy="591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dirty="0">
              <a:latin typeface="+mj-lt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7325861" y="4620133"/>
            <a:ext cx="591048" cy="591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dirty="0">
              <a:latin typeface="+mj-lt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4235444" y="4620133"/>
            <a:ext cx="591048" cy="591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dirty="0">
              <a:latin typeface="+mj-lt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4235444" y="1655139"/>
            <a:ext cx="591048" cy="591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dirty="0">
              <a:latin typeface="+mj-lt"/>
            </a:endParaRPr>
          </a:p>
        </p:txBody>
      </p:sp>
      <p:sp>
        <p:nvSpPr>
          <p:cNvPr id="45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5842979" y="3200934"/>
            <a:ext cx="501860" cy="501991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17537" y="12697"/>
                </a:moveTo>
                <a:lnTo>
                  <a:pt x="19798" y="9997"/>
                </a:lnTo>
                <a:lnTo>
                  <a:pt x="19798" y="17284"/>
                </a:lnTo>
                <a:cubicBezTo>
                  <a:pt x="19798" y="17874"/>
                  <a:pt x="19700" y="18429"/>
                  <a:pt x="19505" y="18949"/>
                </a:cubicBezTo>
                <a:cubicBezTo>
                  <a:pt x="19309" y="19469"/>
                  <a:pt x="19049" y="19928"/>
                  <a:pt x="18721" y="20321"/>
                </a:cubicBezTo>
                <a:cubicBezTo>
                  <a:pt x="18394" y="20715"/>
                  <a:pt x="18014" y="21027"/>
                  <a:pt x="17583" y="21256"/>
                </a:cubicBezTo>
                <a:cubicBezTo>
                  <a:pt x="17153" y="21485"/>
                  <a:pt x="16690" y="21599"/>
                  <a:pt x="16188" y="21599"/>
                </a:cubicBezTo>
                <a:lnTo>
                  <a:pt x="3595" y="21599"/>
                </a:lnTo>
                <a:cubicBezTo>
                  <a:pt x="3103" y="21599"/>
                  <a:pt x="2635" y="21485"/>
                  <a:pt x="2195" y="21256"/>
                </a:cubicBezTo>
                <a:cubicBezTo>
                  <a:pt x="1754" y="21027"/>
                  <a:pt x="1372" y="20715"/>
                  <a:pt x="1052" y="20321"/>
                </a:cubicBezTo>
                <a:cubicBezTo>
                  <a:pt x="734" y="19928"/>
                  <a:pt x="477" y="19469"/>
                  <a:pt x="286" y="18949"/>
                </a:cubicBezTo>
                <a:cubicBezTo>
                  <a:pt x="95" y="18429"/>
                  <a:pt x="0" y="17874"/>
                  <a:pt x="0" y="17284"/>
                </a:cubicBezTo>
                <a:lnTo>
                  <a:pt x="0" y="4315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6"/>
                  <a:pt x="734" y="1645"/>
                  <a:pt x="1052" y="1263"/>
                </a:cubicBezTo>
                <a:cubicBezTo>
                  <a:pt x="1372" y="878"/>
                  <a:pt x="1754" y="572"/>
                  <a:pt x="2195" y="343"/>
                </a:cubicBezTo>
                <a:cubicBezTo>
                  <a:pt x="2635" y="114"/>
                  <a:pt x="3103" y="0"/>
                  <a:pt x="3595" y="0"/>
                </a:cubicBezTo>
                <a:lnTo>
                  <a:pt x="16188" y="0"/>
                </a:lnTo>
                <a:cubicBezTo>
                  <a:pt x="16401" y="0"/>
                  <a:pt x="16605" y="26"/>
                  <a:pt x="16798" y="82"/>
                </a:cubicBezTo>
                <a:lnTo>
                  <a:pt x="14608" y="2714"/>
                </a:lnTo>
                <a:lnTo>
                  <a:pt x="3595" y="2714"/>
                </a:lnTo>
                <a:cubicBezTo>
                  <a:pt x="3228" y="2714"/>
                  <a:pt x="2914" y="2867"/>
                  <a:pt x="2652" y="3184"/>
                </a:cubicBezTo>
                <a:cubicBezTo>
                  <a:pt x="2391" y="3496"/>
                  <a:pt x="2261" y="3875"/>
                  <a:pt x="2261" y="4315"/>
                </a:cubicBezTo>
                <a:lnTo>
                  <a:pt x="2261" y="17284"/>
                </a:lnTo>
                <a:cubicBezTo>
                  <a:pt x="2261" y="17724"/>
                  <a:pt x="2391" y="18101"/>
                  <a:pt x="2652" y="18412"/>
                </a:cubicBezTo>
                <a:cubicBezTo>
                  <a:pt x="2914" y="18729"/>
                  <a:pt x="3228" y="18888"/>
                  <a:pt x="3595" y="18888"/>
                </a:cubicBezTo>
                <a:lnTo>
                  <a:pt x="16188" y="18888"/>
                </a:lnTo>
                <a:cubicBezTo>
                  <a:pt x="16556" y="18888"/>
                  <a:pt x="16874" y="18729"/>
                  <a:pt x="17138" y="18412"/>
                </a:cubicBezTo>
                <a:cubicBezTo>
                  <a:pt x="17405" y="18101"/>
                  <a:pt x="17537" y="17724"/>
                  <a:pt x="17537" y="17284"/>
                </a:cubicBezTo>
                <a:lnTo>
                  <a:pt x="17537" y="12697"/>
                </a:lnTo>
                <a:close/>
                <a:moveTo>
                  <a:pt x="21333" y="2796"/>
                </a:moveTo>
                <a:cubicBezTo>
                  <a:pt x="21514" y="3011"/>
                  <a:pt x="21599" y="3272"/>
                  <a:pt x="21597" y="3578"/>
                </a:cubicBezTo>
                <a:cubicBezTo>
                  <a:pt x="21592" y="3881"/>
                  <a:pt x="21504" y="4136"/>
                  <a:pt x="21333" y="4342"/>
                </a:cubicBezTo>
                <a:lnTo>
                  <a:pt x="13005" y="14346"/>
                </a:lnTo>
                <a:lnTo>
                  <a:pt x="11854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1" y="16044"/>
                  <a:pt x="10733" y="15938"/>
                  <a:pt x="10555" y="15721"/>
                </a:cubicBezTo>
                <a:lnTo>
                  <a:pt x="9383" y="14346"/>
                </a:lnTo>
                <a:lnTo>
                  <a:pt x="4779" y="8787"/>
                </a:lnTo>
                <a:cubicBezTo>
                  <a:pt x="4600" y="8573"/>
                  <a:pt x="4507" y="8314"/>
                  <a:pt x="4507" y="8006"/>
                </a:cubicBezTo>
                <a:cubicBezTo>
                  <a:pt x="4507" y="7703"/>
                  <a:pt x="4600" y="7441"/>
                  <a:pt x="4779" y="7227"/>
                </a:cubicBezTo>
                <a:lnTo>
                  <a:pt x="5927" y="5846"/>
                </a:lnTo>
                <a:cubicBezTo>
                  <a:pt x="6106" y="5635"/>
                  <a:pt x="6323" y="5526"/>
                  <a:pt x="6578" y="5526"/>
                </a:cubicBezTo>
                <a:cubicBezTo>
                  <a:pt x="6830" y="5526"/>
                  <a:pt x="7043" y="5634"/>
                  <a:pt x="7214" y="5846"/>
                </a:cubicBezTo>
                <a:lnTo>
                  <a:pt x="11198" y="10632"/>
                </a:lnTo>
                <a:lnTo>
                  <a:pt x="18861" y="1404"/>
                </a:lnTo>
                <a:cubicBezTo>
                  <a:pt x="19040" y="1186"/>
                  <a:pt x="19262" y="1084"/>
                  <a:pt x="19524" y="1087"/>
                </a:cubicBezTo>
                <a:cubicBezTo>
                  <a:pt x="19786" y="1092"/>
                  <a:pt x="20001" y="1198"/>
                  <a:pt x="20173" y="1404"/>
                </a:cubicBezTo>
                <a:lnTo>
                  <a:pt x="21333" y="2796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072267" y="1704985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417240" y="2075572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072267" y="4514920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417240" y="4885507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440762" y="4514920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440762" y="4885507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440762" y="1709818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440762" y="2080405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4609" y="655456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grpSp>
        <p:nvGrpSpPr>
          <p:cNvPr id="55" name="Group 54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5065143" y="429252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56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78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5104432" y="1128435"/>
            <a:ext cx="1058828" cy="2224117"/>
          </a:xfrm>
          <a:custGeom>
            <a:avLst/>
            <a:gdLst>
              <a:gd name="connsiteX0" fmla="*/ 1058828 w 1058828"/>
              <a:gd name="connsiteY0" fmla="*/ 0 h 2224117"/>
              <a:gd name="connsiteX1" fmla="*/ 1058828 w 1058828"/>
              <a:gd name="connsiteY1" fmla="*/ 1192965 h 2224117"/>
              <a:gd name="connsiteX2" fmla="*/ 1058828 w 1058828"/>
              <a:gd name="connsiteY2" fmla="*/ 1443358 h 2224117"/>
              <a:gd name="connsiteX3" fmla="*/ 1058826 w 1058828"/>
              <a:gd name="connsiteY3" fmla="*/ 1443357 h 2224117"/>
              <a:gd name="connsiteX4" fmla="*/ 278069 w 1058828"/>
              <a:gd name="connsiteY4" fmla="*/ 2224114 h 2224117"/>
              <a:gd name="connsiteX5" fmla="*/ 278069 w 1058828"/>
              <a:gd name="connsiteY5" fmla="*/ 2224117 h 2224117"/>
              <a:gd name="connsiteX6" fmla="*/ 186381 w 1058828"/>
              <a:gd name="connsiteY6" fmla="*/ 2224117 h 2224117"/>
              <a:gd name="connsiteX7" fmla="*/ 0 w 1058828"/>
              <a:gd name="connsiteY7" fmla="*/ 2224117 h 2224117"/>
              <a:gd name="connsiteX8" fmla="*/ 0 w 1058828"/>
              <a:gd name="connsiteY8" fmla="*/ 1004440 h 2224117"/>
              <a:gd name="connsiteX9" fmla="*/ 71785 w 1058828"/>
              <a:gd name="connsiteY9" fmla="*/ 843012 h 2224117"/>
              <a:gd name="connsiteX10" fmla="*/ 1058828 w 1058828"/>
              <a:gd name="connsiteY10" fmla="*/ 0 h 2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8828" h="2224117">
                <a:moveTo>
                  <a:pt x="1058828" y="0"/>
                </a:moveTo>
                <a:cubicBezTo>
                  <a:pt x="1058828" y="0"/>
                  <a:pt x="1058828" y="0"/>
                  <a:pt x="1058828" y="1192965"/>
                </a:cubicBezTo>
                <a:lnTo>
                  <a:pt x="1058828" y="1443358"/>
                </a:lnTo>
                <a:lnTo>
                  <a:pt x="1058826" y="1443357"/>
                </a:lnTo>
                <a:cubicBezTo>
                  <a:pt x="627626" y="1443357"/>
                  <a:pt x="278069" y="1792914"/>
                  <a:pt x="278069" y="2224114"/>
                </a:cubicBezTo>
                <a:lnTo>
                  <a:pt x="278069" y="2224117"/>
                </a:lnTo>
                <a:lnTo>
                  <a:pt x="186381" y="2224117"/>
                </a:lnTo>
                <a:cubicBezTo>
                  <a:pt x="128218" y="2224117"/>
                  <a:pt x="66177" y="2224117"/>
                  <a:pt x="0" y="2224117"/>
                </a:cubicBezTo>
                <a:cubicBezTo>
                  <a:pt x="0" y="2224117"/>
                  <a:pt x="0" y="1103090"/>
                  <a:pt x="0" y="1004440"/>
                </a:cubicBezTo>
                <a:cubicBezTo>
                  <a:pt x="0" y="905790"/>
                  <a:pt x="71785" y="843012"/>
                  <a:pt x="71785" y="843012"/>
                </a:cubicBezTo>
                <a:cubicBezTo>
                  <a:pt x="71785" y="843012"/>
                  <a:pt x="71785" y="843012"/>
                  <a:pt x="10588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6229941" y="2300416"/>
            <a:ext cx="2224119" cy="1049149"/>
          </a:xfrm>
          <a:custGeom>
            <a:avLst/>
            <a:gdLst>
              <a:gd name="connsiteX0" fmla="*/ 0 w 2224119"/>
              <a:gd name="connsiteY0" fmla="*/ 0 h 1049149"/>
              <a:gd name="connsiteX1" fmla="*/ 1219678 w 2224119"/>
              <a:gd name="connsiteY1" fmla="*/ 0 h 1049149"/>
              <a:gd name="connsiteX2" fmla="*/ 1381106 w 2224119"/>
              <a:gd name="connsiteY2" fmla="*/ 62770 h 1049149"/>
              <a:gd name="connsiteX3" fmla="*/ 2224119 w 2224119"/>
              <a:gd name="connsiteY3" fmla="*/ 1049149 h 1049149"/>
              <a:gd name="connsiteX4" fmla="*/ 1031153 w 2224119"/>
              <a:gd name="connsiteY4" fmla="*/ 1049149 h 1049149"/>
              <a:gd name="connsiteX5" fmla="*/ 780757 w 2224119"/>
              <a:gd name="connsiteY5" fmla="*/ 1049149 h 1049149"/>
              <a:gd name="connsiteX6" fmla="*/ 780757 w 2224119"/>
              <a:gd name="connsiteY6" fmla="*/ 1049145 h 1049149"/>
              <a:gd name="connsiteX7" fmla="*/ 0 w 2224119"/>
              <a:gd name="connsiteY7" fmla="*/ 268388 h 1049149"/>
              <a:gd name="connsiteX8" fmla="*/ 0 w 2224119"/>
              <a:gd name="connsiteY8" fmla="*/ 184677 h 1049149"/>
              <a:gd name="connsiteX9" fmla="*/ 0 w 2224119"/>
              <a:gd name="connsiteY9" fmla="*/ 0 h 104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4119" h="1049149">
                <a:moveTo>
                  <a:pt x="0" y="0"/>
                </a:moveTo>
                <a:cubicBezTo>
                  <a:pt x="0" y="0"/>
                  <a:pt x="1121028" y="0"/>
                  <a:pt x="1219678" y="0"/>
                </a:cubicBezTo>
                <a:cubicBezTo>
                  <a:pt x="1318329" y="0"/>
                  <a:pt x="1381106" y="62770"/>
                  <a:pt x="1381106" y="62770"/>
                </a:cubicBezTo>
                <a:cubicBezTo>
                  <a:pt x="1381106" y="62770"/>
                  <a:pt x="1381106" y="62770"/>
                  <a:pt x="2224119" y="1049149"/>
                </a:cubicBezTo>
                <a:cubicBezTo>
                  <a:pt x="2224119" y="1049149"/>
                  <a:pt x="2224119" y="1049149"/>
                  <a:pt x="1031153" y="1049149"/>
                </a:cubicBezTo>
                <a:lnTo>
                  <a:pt x="780757" y="1049149"/>
                </a:lnTo>
                <a:lnTo>
                  <a:pt x="780757" y="1049145"/>
                </a:lnTo>
                <a:cubicBezTo>
                  <a:pt x="780757" y="617945"/>
                  <a:pt x="431200" y="268388"/>
                  <a:pt x="0" y="268388"/>
                </a:cubicBezTo>
                <a:lnTo>
                  <a:pt x="0" y="184677"/>
                </a:lnTo>
                <a:cubicBezTo>
                  <a:pt x="0" y="127045"/>
                  <a:pt x="0" y="6557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6229941" y="3414865"/>
            <a:ext cx="1049149" cy="2224117"/>
          </a:xfrm>
          <a:custGeom>
            <a:avLst/>
            <a:gdLst>
              <a:gd name="connsiteX0" fmla="*/ 780757 w 1049149"/>
              <a:gd name="connsiteY0" fmla="*/ 0 h 2224117"/>
              <a:gd name="connsiteX1" fmla="*/ 864472 w 1049149"/>
              <a:gd name="connsiteY1" fmla="*/ 0 h 2224117"/>
              <a:gd name="connsiteX2" fmla="*/ 1049149 w 1049149"/>
              <a:gd name="connsiteY2" fmla="*/ 0 h 2224117"/>
              <a:gd name="connsiteX3" fmla="*/ 1049149 w 1049149"/>
              <a:gd name="connsiteY3" fmla="*/ 1228645 h 2224117"/>
              <a:gd name="connsiteX4" fmla="*/ 986379 w 1049149"/>
              <a:gd name="connsiteY4" fmla="*/ 1381105 h 2224117"/>
              <a:gd name="connsiteX5" fmla="*/ 0 w 1049149"/>
              <a:gd name="connsiteY5" fmla="*/ 2224117 h 2224117"/>
              <a:gd name="connsiteX6" fmla="*/ 0 w 1049149"/>
              <a:gd name="connsiteY6" fmla="*/ 1031152 h 2224117"/>
              <a:gd name="connsiteX7" fmla="*/ 0 w 1049149"/>
              <a:gd name="connsiteY7" fmla="*/ 780754 h 2224117"/>
              <a:gd name="connsiteX8" fmla="*/ 776726 w 1049149"/>
              <a:gd name="connsiteY8" fmla="*/ 79825 h 2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9149" h="2224117">
                <a:moveTo>
                  <a:pt x="780757" y="0"/>
                </a:moveTo>
                <a:lnTo>
                  <a:pt x="864472" y="0"/>
                </a:lnTo>
                <a:cubicBezTo>
                  <a:pt x="922104" y="0"/>
                  <a:pt x="983577" y="0"/>
                  <a:pt x="1049149" y="0"/>
                </a:cubicBezTo>
                <a:cubicBezTo>
                  <a:pt x="1049149" y="0"/>
                  <a:pt x="1049149" y="1129995"/>
                  <a:pt x="1049149" y="1228645"/>
                </a:cubicBezTo>
                <a:cubicBezTo>
                  <a:pt x="1049149" y="1327296"/>
                  <a:pt x="986379" y="1381105"/>
                  <a:pt x="986379" y="1381105"/>
                </a:cubicBezTo>
                <a:cubicBezTo>
                  <a:pt x="986379" y="1381105"/>
                  <a:pt x="986379" y="1381105"/>
                  <a:pt x="0" y="2224117"/>
                </a:cubicBezTo>
                <a:cubicBezTo>
                  <a:pt x="0" y="2224117"/>
                  <a:pt x="0" y="2224117"/>
                  <a:pt x="0" y="1031152"/>
                </a:cubicBezTo>
                <a:lnTo>
                  <a:pt x="0" y="780754"/>
                </a:lnTo>
                <a:cubicBezTo>
                  <a:pt x="404250" y="780754"/>
                  <a:pt x="736743" y="473526"/>
                  <a:pt x="776726" y="798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943242" y="3414865"/>
            <a:ext cx="2224119" cy="1056892"/>
          </a:xfrm>
          <a:custGeom>
            <a:avLst/>
            <a:gdLst>
              <a:gd name="connsiteX0" fmla="*/ 0 w 2224119"/>
              <a:gd name="connsiteY0" fmla="*/ 0 h 1056892"/>
              <a:gd name="connsiteX1" fmla="*/ 1192966 w 2224119"/>
              <a:gd name="connsiteY1" fmla="*/ 0 h 1056892"/>
              <a:gd name="connsiteX2" fmla="*/ 1443361 w 2224119"/>
              <a:gd name="connsiteY2" fmla="*/ 0 h 1056892"/>
              <a:gd name="connsiteX3" fmla="*/ 1459223 w 2224119"/>
              <a:gd name="connsiteY3" fmla="*/ 157347 h 1056892"/>
              <a:gd name="connsiteX4" fmla="*/ 2224117 w 2224119"/>
              <a:gd name="connsiteY4" fmla="*/ 780754 h 1056892"/>
              <a:gd name="connsiteX5" fmla="*/ 2224119 w 2224119"/>
              <a:gd name="connsiteY5" fmla="*/ 780754 h 1056892"/>
              <a:gd name="connsiteX6" fmla="*/ 2224119 w 2224119"/>
              <a:gd name="connsiteY6" fmla="*/ 870852 h 1056892"/>
              <a:gd name="connsiteX7" fmla="*/ 2224119 w 2224119"/>
              <a:gd name="connsiteY7" fmla="*/ 1056892 h 1056892"/>
              <a:gd name="connsiteX8" fmla="*/ 995473 w 2224119"/>
              <a:gd name="connsiteY8" fmla="*/ 1056892 h 1056892"/>
              <a:gd name="connsiteX9" fmla="*/ 843013 w 2224119"/>
              <a:gd name="connsiteY9" fmla="*/ 994195 h 1056892"/>
              <a:gd name="connsiteX10" fmla="*/ 0 w 2224119"/>
              <a:gd name="connsiteY10" fmla="*/ 0 h 10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4119" h="1056892">
                <a:moveTo>
                  <a:pt x="0" y="0"/>
                </a:moveTo>
                <a:cubicBezTo>
                  <a:pt x="0" y="0"/>
                  <a:pt x="0" y="0"/>
                  <a:pt x="1192966" y="0"/>
                </a:cubicBezTo>
                <a:lnTo>
                  <a:pt x="1443361" y="0"/>
                </a:lnTo>
                <a:lnTo>
                  <a:pt x="1459223" y="157347"/>
                </a:lnTo>
                <a:cubicBezTo>
                  <a:pt x="1532025" y="513124"/>
                  <a:pt x="1846817" y="780754"/>
                  <a:pt x="2224117" y="780754"/>
                </a:cubicBezTo>
                <a:lnTo>
                  <a:pt x="2224119" y="780754"/>
                </a:lnTo>
                <a:lnTo>
                  <a:pt x="2224119" y="870852"/>
                </a:lnTo>
                <a:cubicBezTo>
                  <a:pt x="2224119" y="928909"/>
                  <a:pt x="2224119" y="990836"/>
                  <a:pt x="2224119" y="1056892"/>
                </a:cubicBezTo>
                <a:cubicBezTo>
                  <a:pt x="2224119" y="1056892"/>
                  <a:pt x="1094123" y="1056892"/>
                  <a:pt x="995473" y="1056892"/>
                </a:cubicBezTo>
                <a:cubicBezTo>
                  <a:pt x="896822" y="1056892"/>
                  <a:pt x="843013" y="994195"/>
                  <a:pt x="843013" y="994195"/>
                </a:cubicBezTo>
                <a:cubicBezTo>
                  <a:pt x="843013" y="994195"/>
                  <a:pt x="843013" y="9941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438470" y="2624777"/>
            <a:ext cx="724790" cy="724788"/>
          </a:xfrm>
          <a:custGeom>
            <a:avLst/>
            <a:gdLst>
              <a:gd name="connsiteX0" fmla="*/ 724790 w 724790"/>
              <a:gd name="connsiteY0" fmla="*/ 0 h 724788"/>
              <a:gd name="connsiteX1" fmla="*/ 724790 w 724790"/>
              <a:gd name="connsiteY1" fmla="*/ 156067 h 724788"/>
              <a:gd name="connsiteX2" fmla="*/ 724790 w 724790"/>
              <a:gd name="connsiteY2" fmla="*/ 724788 h 724788"/>
              <a:gd name="connsiteX3" fmla="*/ 15458 w 724790"/>
              <a:gd name="connsiteY3" fmla="*/ 724788 h 724788"/>
              <a:gd name="connsiteX4" fmla="*/ 0 w 724790"/>
              <a:gd name="connsiteY4" fmla="*/ 724788 h 724788"/>
              <a:gd name="connsiteX5" fmla="*/ 2239 w 724790"/>
              <a:gd name="connsiteY5" fmla="*/ 680444 h 724788"/>
              <a:gd name="connsiteX6" fmla="*/ 680443 w 724790"/>
              <a:gd name="connsiteY6" fmla="*/ 2239 h 7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790" h="724788">
                <a:moveTo>
                  <a:pt x="724790" y="0"/>
                </a:moveTo>
                <a:lnTo>
                  <a:pt x="724790" y="156067"/>
                </a:lnTo>
                <a:cubicBezTo>
                  <a:pt x="724790" y="327315"/>
                  <a:pt x="724790" y="516278"/>
                  <a:pt x="724790" y="724788"/>
                </a:cubicBezTo>
                <a:cubicBezTo>
                  <a:pt x="724790" y="724788"/>
                  <a:pt x="724790" y="724788"/>
                  <a:pt x="15458" y="724788"/>
                </a:cubicBezTo>
                <a:lnTo>
                  <a:pt x="0" y="724788"/>
                </a:lnTo>
                <a:lnTo>
                  <a:pt x="2239" y="680444"/>
                </a:lnTo>
                <a:cubicBezTo>
                  <a:pt x="38555" y="322845"/>
                  <a:pt x="322845" y="38555"/>
                  <a:pt x="680443" y="223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rot="5400000">
            <a:off x="6229939" y="2624776"/>
            <a:ext cx="724790" cy="724788"/>
          </a:xfrm>
          <a:custGeom>
            <a:avLst/>
            <a:gdLst>
              <a:gd name="connsiteX0" fmla="*/ 724790 w 724790"/>
              <a:gd name="connsiteY0" fmla="*/ 0 h 724788"/>
              <a:gd name="connsiteX1" fmla="*/ 724790 w 724790"/>
              <a:gd name="connsiteY1" fmla="*/ 156067 h 724788"/>
              <a:gd name="connsiteX2" fmla="*/ 724790 w 724790"/>
              <a:gd name="connsiteY2" fmla="*/ 724788 h 724788"/>
              <a:gd name="connsiteX3" fmla="*/ 15458 w 724790"/>
              <a:gd name="connsiteY3" fmla="*/ 724788 h 724788"/>
              <a:gd name="connsiteX4" fmla="*/ 0 w 724790"/>
              <a:gd name="connsiteY4" fmla="*/ 724788 h 724788"/>
              <a:gd name="connsiteX5" fmla="*/ 2239 w 724790"/>
              <a:gd name="connsiteY5" fmla="*/ 680444 h 724788"/>
              <a:gd name="connsiteX6" fmla="*/ 680443 w 724790"/>
              <a:gd name="connsiteY6" fmla="*/ 2239 h 7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790" h="724788">
                <a:moveTo>
                  <a:pt x="724790" y="0"/>
                </a:moveTo>
                <a:lnTo>
                  <a:pt x="724790" y="156067"/>
                </a:lnTo>
                <a:cubicBezTo>
                  <a:pt x="724790" y="327315"/>
                  <a:pt x="724790" y="516278"/>
                  <a:pt x="724790" y="724788"/>
                </a:cubicBezTo>
                <a:cubicBezTo>
                  <a:pt x="724790" y="724788"/>
                  <a:pt x="724790" y="724788"/>
                  <a:pt x="15458" y="724788"/>
                </a:cubicBezTo>
                <a:lnTo>
                  <a:pt x="0" y="724788"/>
                </a:lnTo>
                <a:lnTo>
                  <a:pt x="2239" y="680444"/>
                </a:lnTo>
                <a:cubicBezTo>
                  <a:pt x="38555" y="322845"/>
                  <a:pt x="322845" y="38555"/>
                  <a:pt x="680443" y="22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10800000">
            <a:off x="6229939" y="3411879"/>
            <a:ext cx="724790" cy="724788"/>
          </a:xfrm>
          <a:custGeom>
            <a:avLst/>
            <a:gdLst>
              <a:gd name="connsiteX0" fmla="*/ 724790 w 724790"/>
              <a:gd name="connsiteY0" fmla="*/ 0 h 724788"/>
              <a:gd name="connsiteX1" fmla="*/ 724790 w 724790"/>
              <a:gd name="connsiteY1" fmla="*/ 156067 h 724788"/>
              <a:gd name="connsiteX2" fmla="*/ 724790 w 724790"/>
              <a:gd name="connsiteY2" fmla="*/ 724788 h 724788"/>
              <a:gd name="connsiteX3" fmla="*/ 15458 w 724790"/>
              <a:gd name="connsiteY3" fmla="*/ 724788 h 724788"/>
              <a:gd name="connsiteX4" fmla="*/ 0 w 724790"/>
              <a:gd name="connsiteY4" fmla="*/ 724788 h 724788"/>
              <a:gd name="connsiteX5" fmla="*/ 2239 w 724790"/>
              <a:gd name="connsiteY5" fmla="*/ 680444 h 724788"/>
              <a:gd name="connsiteX6" fmla="*/ 680443 w 724790"/>
              <a:gd name="connsiteY6" fmla="*/ 2239 h 7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790" h="724788">
                <a:moveTo>
                  <a:pt x="724790" y="0"/>
                </a:moveTo>
                <a:lnTo>
                  <a:pt x="724790" y="156067"/>
                </a:lnTo>
                <a:cubicBezTo>
                  <a:pt x="724790" y="327315"/>
                  <a:pt x="724790" y="516278"/>
                  <a:pt x="724790" y="724788"/>
                </a:cubicBezTo>
                <a:cubicBezTo>
                  <a:pt x="724790" y="724788"/>
                  <a:pt x="724790" y="724788"/>
                  <a:pt x="15458" y="724788"/>
                </a:cubicBezTo>
                <a:lnTo>
                  <a:pt x="0" y="724788"/>
                </a:lnTo>
                <a:lnTo>
                  <a:pt x="2239" y="680444"/>
                </a:lnTo>
                <a:cubicBezTo>
                  <a:pt x="38555" y="322845"/>
                  <a:pt x="322845" y="38555"/>
                  <a:pt x="680443" y="223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 rot="10800000" flipH="1">
            <a:off x="5438470" y="3411878"/>
            <a:ext cx="724790" cy="724788"/>
          </a:xfrm>
          <a:custGeom>
            <a:avLst/>
            <a:gdLst>
              <a:gd name="connsiteX0" fmla="*/ 724790 w 724790"/>
              <a:gd name="connsiteY0" fmla="*/ 0 h 724788"/>
              <a:gd name="connsiteX1" fmla="*/ 724790 w 724790"/>
              <a:gd name="connsiteY1" fmla="*/ 156067 h 724788"/>
              <a:gd name="connsiteX2" fmla="*/ 724790 w 724790"/>
              <a:gd name="connsiteY2" fmla="*/ 724788 h 724788"/>
              <a:gd name="connsiteX3" fmla="*/ 15458 w 724790"/>
              <a:gd name="connsiteY3" fmla="*/ 724788 h 724788"/>
              <a:gd name="connsiteX4" fmla="*/ 0 w 724790"/>
              <a:gd name="connsiteY4" fmla="*/ 724788 h 724788"/>
              <a:gd name="connsiteX5" fmla="*/ 2239 w 724790"/>
              <a:gd name="connsiteY5" fmla="*/ 680444 h 724788"/>
              <a:gd name="connsiteX6" fmla="*/ 680443 w 724790"/>
              <a:gd name="connsiteY6" fmla="*/ 2239 h 7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790" h="724788">
                <a:moveTo>
                  <a:pt x="724790" y="0"/>
                </a:moveTo>
                <a:lnTo>
                  <a:pt x="724790" y="156067"/>
                </a:lnTo>
                <a:cubicBezTo>
                  <a:pt x="724790" y="327315"/>
                  <a:pt x="724790" y="516278"/>
                  <a:pt x="724790" y="724788"/>
                </a:cubicBezTo>
                <a:cubicBezTo>
                  <a:pt x="724790" y="724788"/>
                  <a:pt x="724790" y="724788"/>
                  <a:pt x="15458" y="724788"/>
                </a:cubicBezTo>
                <a:lnTo>
                  <a:pt x="0" y="724788"/>
                </a:lnTo>
                <a:lnTo>
                  <a:pt x="2239" y="680444"/>
                </a:lnTo>
                <a:cubicBezTo>
                  <a:pt x="38555" y="322845"/>
                  <a:pt x="322845" y="38555"/>
                  <a:pt x="680443" y="22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5694656" y="2897602"/>
            <a:ext cx="373103" cy="327534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6907" y="2943249"/>
            <a:ext cx="36296" cy="3413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78202" y="2889238"/>
            <a:ext cx="62653" cy="5746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82336" y="2944114"/>
            <a:ext cx="37160" cy="3370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95240" y="3159295"/>
            <a:ext cx="228577" cy="5660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39804" y="2926398"/>
            <a:ext cx="63518" cy="56604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23945" y="2927262"/>
            <a:ext cx="63518" cy="5746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6368018" y="2956212"/>
            <a:ext cx="292958" cy="191848"/>
          </a:xfrm>
          <a:custGeom>
            <a:avLst/>
            <a:gdLst>
              <a:gd name="T0" fmla="*/ 316 w 346"/>
              <a:gd name="T1" fmla="*/ 39 h 227"/>
              <a:gd name="T2" fmla="*/ 265 w 346"/>
              <a:gd name="T3" fmla="*/ 85 h 227"/>
              <a:gd name="T4" fmla="*/ 269 w 346"/>
              <a:gd name="T5" fmla="*/ 38 h 227"/>
              <a:gd name="T6" fmla="*/ 253 w 346"/>
              <a:gd name="T7" fmla="*/ 36 h 227"/>
              <a:gd name="T8" fmla="*/ 222 w 346"/>
              <a:gd name="T9" fmla="*/ 75 h 227"/>
              <a:gd name="T10" fmla="*/ 182 w 346"/>
              <a:gd name="T11" fmla="*/ 12 h 227"/>
              <a:gd name="T12" fmla="*/ 152 w 346"/>
              <a:gd name="T13" fmla="*/ 12 h 227"/>
              <a:gd name="T14" fmla="*/ 113 w 346"/>
              <a:gd name="T15" fmla="*/ 74 h 227"/>
              <a:gd name="T16" fmla="*/ 86 w 346"/>
              <a:gd name="T17" fmla="*/ 36 h 227"/>
              <a:gd name="T18" fmla="*/ 71 w 346"/>
              <a:gd name="T19" fmla="*/ 36 h 227"/>
              <a:gd name="T20" fmla="*/ 73 w 346"/>
              <a:gd name="T21" fmla="*/ 88 h 227"/>
              <a:gd name="T22" fmla="*/ 23 w 346"/>
              <a:gd name="T23" fmla="*/ 39 h 227"/>
              <a:gd name="T24" fmla="*/ 0 w 346"/>
              <a:gd name="T25" fmla="*/ 47 h 227"/>
              <a:gd name="T26" fmla="*/ 32 w 346"/>
              <a:gd name="T27" fmla="*/ 227 h 227"/>
              <a:gd name="T28" fmla="*/ 301 w 346"/>
              <a:gd name="T29" fmla="*/ 227 h 227"/>
              <a:gd name="T30" fmla="*/ 346 w 346"/>
              <a:gd name="T31" fmla="*/ 52 h 227"/>
              <a:gd name="T32" fmla="*/ 316 w 346"/>
              <a:gd name="T33" fmla="*/ 39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227">
                <a:moveTo>
                  <a:pt x="316" y="39"/>
                </a:moveTo>
                <a:cubicBezTo>
                  <a:pt x="265" y="85"/>
                  <a:pt x="265" y="85"/>
                  <a:pt x="265" y="85"/>
                </a:cubicBezTo>
                <a:cubicBezTo>
                  <a:pt x="269" y="38"/>
                  <a:pt x="269" y="38"/>
                  <a:pt x="269" y="38"/>
                </a:cubicBezTo>
                <a:cubicBezTo>
                  <a:pt x="269" y="38"/>
                  <a:pt x="262" y="27"/>
                  <a:pt x="253" y="36"/>
                </a:cubicBezTo>
                <a:cubicBezTo>
                  <a:pt x="222" y="75"/>
                  <a:pt x="222" y="75"/>
                  <a:pt x="222" y="75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1" y="0"/>
                  <a:pt x="152" y="12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6"/>
                  <a:pt x="79" y="25"/>
                  <a:pt x="71" y="36"/>
                </a:cubicBezTo>
                <a:cubicBezTo>
                  <a:pt x="73" y="88"/>
                  <a:pt x="73" y="88"/>
                  <a:pt x="73" y="88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7" y="32"/>
                  <a:pt x="0" y="47"/>
                </a:cubicBezTo>
                <a:cubicBezTo>
                  <a:pt x="32" y="227"/>
                  <a:pt x="32" y="227"/>
                  <a:pt x="32" y="227"/>
                </a:cubicBezTo>
                <a:cubicBezTo>
                  <a:pt x="301" y="227"/>
                  <a:pt x="301" y="227"/>
                  <a:pt x="301" y="227"/>
                </a:cubicBezTo>
                <a:cubicBezTo>
                  <a:pt x="346" y="52"/>
                  <a:pt x="346" y="52"/>
                  <a:pt x="346" y="52"/>
                </a:cubicBezTo>
                <a:cubicBezTo>
                  <a:pt x="346" y="52"/>
                  <a:pt x="341" y="29"/>
                  <a:pt x="316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20889" y="3505284"/>
            <a:ext cx="377278" cy="349045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5915808" y="3491503"/>
            <a:ext cx="126078" cy="309877"/>
          </a:xfrm>
          <a:custGeom>
            <a:avLst/>
            <a:gdLst>
              <a:gd name="T0" fmla="*/ 17 w 83"/>
              <a:gd name="T1" fmla="*/ 57 h 204"/>
              <a:gd name="T2" fmla="*/ 0 w 83"/>
              <a:gd name="T3" fmla="*/ 57 h 204"/>
              <a:gd name="T4" fmla="*/ 43 w 83"/>
              <a:gd name="T5" fmla="*/ 0 h 204"/>
              <a:gd name="T6" fmla="*/ 83 w 83"/>
              <a:gd name="T7" fmla="*/ 57 h 204"/>
              <a:gd name="T8" fmla="*/ 67 w 83"/>
              <a:gd name="T9" fmla="*/ 57 h 204"/>
              <a:gd name="T10" fmla="*/ 67 w 83"/>
              <a:gd name="T11" fmla="*/ 204 h 204"/>
              <a:gd name="T12" fmla="*/ 17 w 83"/>
              <a:gd name="T13" fmla="*/ 204 h 204"/>
              <a:gd name="T14" fmla="*/ 17 w 83"/>
              <a:gd name="T15" fmla="*/ 57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" h="204">
                <a:moveTo>
                  <a:pt x="17" y="57"/>
                </a:moveTo>
                <a:lnTo>
                  <a:pt x="0" y="57"/>
                </a:lnTo>
                <a:lnTo>
                  <a:pt x="43" y="0"/>
                </a:lnTo>
                <a:lnTo>
                  <a:pt x="83" y="57"/>
                </a:lnTo>
                <a:lnTo>
                  <a:pt x="67" y="57"/>
                </a:lnTo>
                <a:lnTo>
                  <a:pt x="67" y="204"/>
                </a:lnTo>
                <a:lnTo>
                  <a:pt x="17" y="204"/>
                </a:lnTo>
                <a:lnTo>
                  <a:pt x="17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5804921" y="3573529"/>
            <a:ext cx="126078" cy="227851"/>
          </a:xfrm>
          <a:custGeom>
            <a:avLst/>
            <a:gdLst>
              <a:gd name="T0" fmla="*/ 66 w 83"/>
              <a:gd name="T1" fmla="*/ 150 h 150"/>
              <a:gd name="T2" fmla="*/ 19 w 83"/>
              <a:gd name="T3" fmla="*/ 150 h 150"/>
              <a:gd name="T4" fmla="*/ 19 w 83"/>
              <a:gd name="T5" fmla="*/ 60 h 150"/>
              <a:gd name="T6" fmla="*/ 0 w 83"/>
              <a:gd name="T7" fmla="*/ 60 h 150"/>
              <a:gd name="T8" fmla="*/ 43 w 83"/>
              <a:gd name="T9" fmla="*/ 0 h 150"/>
              <a:gd name="T10" fmla="*/ 83 w 83"/>
              <a:gd name="T11" fmla="*/ 60 h 150"/>
              <a:gd name="T12" fmla="*/ 66 w 83"/>
              <a:gd name="T13" fmla="*/ 60 h 150"/>
              <a:gd name="T14" fmla="*/ 66 w 83"/>
              <a:gd name="T15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" h="150">
                <a:moveTo>
                  <a:pt x="66" y="150"/>
                </a:moveTo>
                <a:lnTo>
                  <a:pt x="19" y="150"/>
                </a:lnTo>
                <a:lnTo>
                  <a:pt x="19" y="60"/>
                </a:lnTo>
                <a:lnTo>
                  <a:pt x="0" y="60"/>
                </a:lnTo>
                <a:lnTo>
                  <a:pt x="43" y="0"/>
                </a:lnTo>
                <a:lnTo>
                  <a:pt x="83" y="60"/>
                </a:lnTo>
                <a:lnTo>
                  <a:pt x="66" y="60"/>
                </a:lnTo>
                <a:lnTo>
                  <a:pt x="66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5697071" y="3660112"/>
            <a:ext cx="126078" cy="141268"/>
          </a:xfrm>
          <a:custGeom>
            <a:avLst/>
            <a:gdLst>
              <a:gd name="T0" fmla="*/ 17 w 83"/>
              <a:gd name="T1" fmla="*/ 57 h 93"/>
              <a:gd name="T2" fmla="*/ 0 w 83"/>
              <a:gd name="T3" fmla="*/ 57 h 93"/>
              <a:gd name="T4" fmla="*/ 43 w 83"/>
              <a:gd name="T5" fmla="*/ 0 h 93"/>
              <a:gd name="T6" fmla="*/ 83 w 83"/>
              <a:gd name="T7" fmla="*/ 57 h 93"/>
              <a:gd name="T8" fmla="*/ 66 w 83"/>
              <a:gd name="T9" fmla="*/ 57 h 93"/>
              <a:gd name="T10" fmla="*/ 66 w 83"/>
              <a:gd name="T11" fmla="*/ 93 h 93"/>
              <a:gd name="T12" fmla="*/ 17 w 83"/>
              <a:gd name="T13" fmla="*/ 93 h 93"/>
              <a:gd name="T14" fmla="*/ 17 w 83"/>
              <a:gd name="T15" fmla="*/ 5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" h="93">
                <a:moveTo>
                  <a:pt x="17" y="57"/>
                </a:moveTo>
                <a:lnTo>
                  <a:pt x="0" y="57"/>
                </a:lnTo>
                <a:lnTo>
                  <a:pt x="43" y="0"/>
                </a:lnTo>
                <a:lnTo>
                  <a:pt x="83" y="57"/>
                </a:lnTo>
                <a:lnTo>
                  <a:pt x="66" y="57"/>
                </a:lnTo>
                <a:lnTo>
                  <a:pt x="66" y="93"/>
                </a:lnTo>
                <a:lnTo>
                  <a:pt x="17" y="93"/>
                </a:lnTo>
                <a:lnTo>
                  <a:pt x="17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752119" y="3064695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352681" y="3386696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708521" y="3064695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708521" y="3386696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228511" y="189060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3829073" y="511061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268805" y="5730269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6268805" y="6052270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236085" y="54414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grpSp>
        <p:nvGrpSpPr>
          <p:cNvPr id="31" name="Group 30出自【趣你的PPT】(微信:qunideppt)：最优质的PPT资源库"/>
          <p:cNvGrpSpPr/>
          <p:nvPr>
            <p:custDataLst>
              <p:tags r:id="rId2"/>
            </p:custDataLst>
          </p:nvPr>
        </p:nvGrpSpPr>
        <p:grpSpPr>
          <a:xfrm>
            <a:off x="9396619" y="317943"/>
            <a:ext cx="357136" cy="380343"/>
            <a:chOff x="7873090" y="2127215"/>
            <a:chExt cx="376447" cy="400909"/>
          </a:xfrm>
          <a:solidFill>
            <a:srgbClr val="16273B"/>
          </a:solidFill>
        </p:grpSpPr>
        <p:sp>
          <p:nvSpPr>
            <p:cNvPr id="32" name="出自【趣你的PPT】(微信:qunideppt)：最优质的PPT资源库"/>
            <p:cNvSpPr/>
            <p:nvPr/>
          </p:nvSpPr>
          <p:spPr>
            <a:xfrm rot="10163312">
              <a:off x="7873090" y="2127215"/>
              <a:ext cx="105358" cy="2865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 rot="12855791">
              <a:off x="8000506" y="2153274"/>
              <a:ext cx="152141" cy="3283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 rot="15425193">
              <a:off x="8068920" y="2347507"/>
              <a:ext cx="152141" cy="2090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0927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34" y="1128545"/>
            <a:ext cx="4724809" cy="532226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-2925442" y="1958325"/>
            <a:ext cx="253485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rgbClr val="16273B"/>
                </a:solidFill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2</a:t>
            </a:r>
            <a:endParaRPr lang="zh-CN" altLang="en-US" sz="19900" dirty="0">
              <a:solidFill>
                <a:srgbClr val="16273B"/>
              </a:solidFill>
              <a:latin typeface="MStiffHeiHK-UltraBold" panose="00000900000000000000" pitchFamily="50" charset="-120"/>
              <a:ea typeface="MStiffHeiHK-UltraBold" panose="00000900000000000000" pitchFamily="50" charset="-120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3728591" y="2544324"/>
            <a:ext cx="5683170" cy="0"/>
          </a:xfrm>
          <a:prstGeom prst="line">
            <a:avLst/>
          </a:prstGeom>
          <a:ln w="12700"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3728591" y="4460642"/>
            <a:ext cx="5706319" cy="0"/>
          </a:xfrm>
          <a:prstGeom prst="line">
            <a:avLst/>
          </a:prstGeom>
          <a:ln w="12700"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62864" y="2880005"/>
            <a:ext cx="57919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6000" b="1" dirty="0">
                <a:solidFill>
                  <a:srgbClr val="162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086305" y="3953543"/>
            <a:ext cx="178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小标题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648888" y="3953543"/>
            <a:ext cx="178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小标题</a:t>
            </a: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4735589" y="3895667"/>
            <a:ext cx="3970116" cy="0"/>
          </a:xfrm>
          <a:prstGeom prst="line">
            <a:avLst/>
          </a:prstGeom>
          <a:ln>
            <a:solidFill>
              <a:srgbClr val="16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352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luawb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wbt51p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wim45uu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ncjvt5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wim45uu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ncjvt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wim45u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ncjvt5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wim45uu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ncjvt5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wim45uu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wbt51pz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ncjvt5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5p40gg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xj2bza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5p40gg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xj2bza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5p40gg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xj2bza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5p40gg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xj2bza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5p40gg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luawb2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xj2bz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hfu4ic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ackufq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hfu4ic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ackufq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hfu4ic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ackufq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hfu4ic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ackufq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hfu4ic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wbt51pz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ackufq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luawb2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wbt51p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luawb2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wbt51pz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luawb21"/>
</p:tagLst>
</file>

<file path=ppt/theme/theme1.xml><?xml version="1.0" encoding="utf-8"?>
<a:theme xmlns:a="http://schemas.openxmlformats.org/drawingml/2006/main" name="标准000">
  <a:themeElements>
    <a:clrScheme name="自定义 213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2C85A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954F72"/>
      </a:folHlink>
    </a:clrScheme>
    <a:fontScheme name="标准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标准000" id="{D4B76CA2-B109-4A4B-9A5F-5D8E1F4440FB}" vid="{3A4CA05C-C500-47DB-8831-196445B5F2F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标准000</Template>
  <TotalTime>203</TotalTime>
  <Words>2343</Words>
  <Application>Microsoft Office PowerPoint</Application>
  <PresentationFormat>宽屏</PresentationFormat>
  <Paragraphs>244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Bebas Neue</vt:lpstr>
      <vt:lpstr>FontAwesome</vt:lpstr>
      <vt:lpstr>Gill Sans</vt:lpstr>
      <vt:lpstr>굴림</vt:lpstr>
      <vt:lpstr>Lato</vt:lpstr>
      <vt:lpstr>linea-basic-10</vt:lpstr>
      <vt:lpstr>MStiffHeiHK-UltraBold</vt:lpstr>
      <vt:lpstr>Open Sans</vt:lpstr>
      <vt:lpstr>Roboto</vt:lpstr>
      <vt:lpstr>等线</vt:lpstr>
      <vt:lpstr>方正华隶_GBK</vt:lpstr>
      <vt:lpstr>微软雅黑</vt:lpstr>
      <vt:lpstr>Arial</vt:lpstr>
      <vt:lpstr>Source Sans Pro</vt:lpstr>
      <vt:lpstr>标准000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李燕</dc:creator>
  <cp:lastModifiedBy>chentianping</cp:lastModifiedBy>
  <cp:revision>27</cp:revision>
  <dcterms:created xsi:type="dcterms:W3CDTF">2017-02-13T07:49:02Z</dcterms:created>
  <dcterms:modified xsi:type="dcterms:W3CDTF">2017-03-13T02:52:40Z</dcterms:modified>
</cp:coreProperties>
</file>